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5"/>
  </p:notesMasterIdLst>
  <p:sldIdLst>
    <p:sldId id="261" r:id="rId2"/>
    <p:sldId id="314" r:id="rId3"/>
    <p:sldId id="319" r:id="rId4"/>
    <p:sldId id="256" r:id="rId5"/>
    <p:sldId id="257" r:id="rId6"/>
    <p:sldId id="312" r:id="rId7"/>
    <p:sldId id="258" r:id="rId8"/>
    <p:sldId id="313" r:id="rId9"/>
    <p:sldId id="259" r:id="rId10"/>
    <p:sldId id="315" r:id="rId11"/>
    <p:sldId id="260" r:id="rId12"/>
    <p:sldId id="316" r:id="rId13"/>
    <p:sldId id="262" r:id="rId14"/>
    <p:sldId id="263" r:id="rId15"/>
    <p:sldId id="265" r:id="rId16"/>
    <p:sldId id="266" r:id="rId17"/>
    <p:sldId id="320" r:id="rId18"/>
    <p:sldId id="317" r:id="rId19"/>
    <p:sldId id="267" r:id="rId20"/>
    <p:sldId id="318" r:id="rId21"/>
    <p:sldId id="270" r:id="rId22"/>
    <p:sldId id="271" r:id="rId23"/>
    <p:sldId id="272" r:id="rId24"/>
  </p:sldIdLst>
  <p:sldSz cx="9144000" cy="5143500" type="screen16x9"/>
  <p:notesSz cx="6858000" cy="9144000"/>
  <p:embeddedFontLst>
    <p:embeddedFont>
      <p:font typeface="Inter" panose="020B0604020202020204" charset="0"/>
      <p:regular r:id="rId26"/>
      <p:bold r:id="rId27"/>
      <p:italic r:id="rId28"/>
      <p:boldItalic r:id="rId29"/>
    </p:embeddedFont>
    <p:embeddedFont>
      <p:font typeface="Manrope" panose="020B0604020202020204" charset="0"/>
      <p:regular r:id="rId30"/>
      <p:bold r:id="rId31"/>
    </p:embeddedFont>
    <p:embeddedFont>
      <p:font typeface="Manrope Medium" panose="020B0604020202020204" charset="0"/>
      <p:regular r:id="rId32"/>
      <p:bold r:id="rId33"/>
    </p:embeddedFont>
    <p:embeddedFont>
      <p:font typeface="Manrope SemiBold" panose="020B0604020202020204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7BECD0-40C6-4A29-A29F-127F8CB3DDC6}">
  <a:tblStyle styleId="{E37BECD0-40C6-4A29-A29F-127F8CB3DD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946" y="-7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2.jp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g13b627a129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" name="Google Shape;1884;g13b627a129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1">
          <a:extLst>
            <a:ext uri="{FF2B5EF4-FFF2-40B4-BE49-F238E27FC236}">
              <a16:creationId xmlns:a16="http://schemas.microsoft.com/office/drawing/2014/main" id="{1BD47663-A0CC-223A-94C7-4DD73C112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132b9ccab91_0_2246:notes">
            <a:extLst>
              <a:ext uri="{FF2B5EF4-FFF2-40B4-BE49-F238E27FC236}">
                <a16:creationId xmlns:a16="http://schemas.microsoft.com/office/drawing/2014/main" id="{6129E247-911D-CBB8-D501-457C69F2C2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" name="Google Shape;1753;g132b9ccab91_0_2246:notes">
            <a:extLst>
              <a:ext uri="{FF2B5EF4-FFF2-40B4-BE49-F238E27FC236}">
                <a16:creationId xmlns:a16="http://schemas.microsoft.com/office/drawing/2014/main" id="{64ACEE0F-4E54-3A3E-6F34-BD0E221788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7137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" name="Google Shape;1831;g22f89187e4e_0_4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2" name="Google Shape;1832;g22f89187e4e_0_4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0">
          <a:extLst>
            <a:ext uri="{FF2B5EF4-FFF2-40B4-BE49-F238E27FC236}">
              <a16:creationId xmlns:a16="http://schemas.microsoft.com/office/drawing/2014/main" id="{C4C9240C-C4B7-A44A-7C85-7365BCC28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" name="Google Shape;1831;g22f89187e4e_0_4878:notes">
            <a:extLst>
              <a:ext uri="{FF2B5EF4-FFF2-40B4-BE49-F238E27FC236}">
                <a16:creationId xmlns:a16="http://schemas.microsoft.com/office/drawing/2014/main" id="{36A64C7E-DA0A-128C-A20F-789D392857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2" name="Google Shape;1832;g22f89187e4e_0_4878:notes">
            <a:extLst>
              <a:ext uri="{FF2B5EF4-FFF2-40B4-BE49-F238E27FC236}">
                <a16:creationId xmlns:a16="http://schemas.microsoft.com/office/drawing/2014/main" id="{8950E6EC-B7C9-B1F8-A0EC-A569C5E588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6612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143df0acb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143df0acb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13e1fc50fc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13e1fc50fc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11d0e38a952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11d0e38a952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238dfbb53c3_0_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238dfbb53c3_0_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7">
          <a:extLst>
            <a:ext uri="{FF2B5EF4-FFF2-40B4-BE49-F238E27FC236}">
              <a16:creationId xmlns:a16="http://schemas.microsoft.com/office/drawing/2014/main" id="{031A0FDD-F78B-E60C-2CC3-E18ACB67B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238dfbb53c3_0_613:notes">
            <a:extLst>
              <a:ext uri="{FF2B5EF4-FFF2-40B4-BE49-F238E27FC236}">
                <a16:creationId xmlns:a16="http://schemas.microsoft.com/office/drawing/2014/main" id="{A36CAAC4-873F-1AF3-136B-C23E51A034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238dfbb53c3_0_613:notes">
            <a:extLst>
              <a:ext uri="{FF2B5EF4-FFF2-40B4-BE49-F238E27FC236}">
                <a16:creationId xmlns:a16="http://schemas.microsoft.com/office/drawing/2014/main" id="{36C913F7-6009-43CD-C578-6C95A84C48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79467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7">
          <a:extLst>
            <a:ext uri="{FF2B5EF4-FFF2-40B4-BE49-F238E27FC236}">
              <a16:creationId xmlns:a16="http://schemas.microsoft.com/office/drawing/2014/main" id="{94330B13-BE96-0294-2E1D-8205C0A06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238dfbb53c3_0_613:notes">
            <a:extLst>
              <a:ext uri="{FF2B5EF4-FFF2-40B4-BE49-F238E27FC236}">
                <a16:creationId xmlns:a16="http://schemas.microsoft.com/office/drawing/2014/main" id="{963A2CD8-2018-BC41-2A75-2AFB792BD1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238dfbb53c3_0_613:notes">
            <a:extLst>
              <a:ext uri="{FF2B5EF4-FFF2-40B4-BE49-F238E27FC236}">
                <a16:creationId xmlns:a16="http://schemas.microsoft.com/office/drawing/2014/main" id="{76461632-0175-D6AE-AE5F-E7DF45A7DA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16749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g131ff7c0f5b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4" name="Google Shape;2094;g131ff7c0f5b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9">
          <a:extLst>
            <a:ext uri="{FF2B5EF4-FFF2-40B4-BE49-F238E27FC236}">
              <a16:creationId xmlns:a16="http://schemas.microsoft.com/office/drawing/2014/main" id="{73C9F73C-A63B-78C7-3F9C-AE54C8BA4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22f89187e4e_0_2287:notes">
            <a:extLst>
              <a:ext uri="{FF2B5EF4-FFF2-40B4-BE49-F238E27FC236}">
                <a16:creationId xmlns:a16="http://schemas.microsoft.com/office/drawing/2014/main" id="{C6E050A6-7E43-994B-D4D3-DE502F6A55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Google Shape;1621;g22f89187e4e_0_2287:notes">
            <a:extLst>
              <a:ext uri="{FF2B5EF4-FFF2-40B4-BE49-F238E27FC236}">
                <a16:creationId xmlns:a16="http://schemas.microsoft.com/office/drawing/2014/main" id="{6845C25A-FDAC-764A-61D2-EA354F41FB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16769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2">
          <a:extLst>
            <a:ext uri="{FF2B5EF4-FFF2-40B4-BE49-F238E27FC236}">
              <a16:creationId xmlns:a16="http://schemas.microsoft.com/office/drawing/2014/main" id="{1656255E-2DE7-D2B6-E940-EC10122D6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g131ff7c0f5b_0_198:notes">
            <a:extLst>
              <a:ext uri="{FF2B5EF4-FFF2-40B4-BE49-F238E27FC236}">
                <a16:creationId xmlns:a16="http://schemas.microsoft.com/office/drawing/2014/main" id="{5EB6FCB4-CDB3-20CE-557A-F80B94719F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4" name="Google Shape;2094;g131ff7c0f5b_0_198:notes">
            <a:extLst>
              <a:ext uri="{FF2B5EF4-FFF2-40B4-BE49-F238E27FC236}">
                <a16:creationId xmlns:a16="http://schemas.microsoft.com/office/drawing/2014/main" id="{E2F4716B-15DF-8FE4-9A50-03FF7FC81F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09453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2373d9b03a5_0_17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2373d9b03a5_0_17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g131ff7c0f5b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3" name="Google Shape;2253;g131ff7c0f5b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13b38366d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9" name="Google Shape;2259;g13b38366d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>
          <a:extLst>
            <a:ext uri="{FF2B5EF4-FFF2-40B4-BE49-F238E27FC236}">
              <a16:creationId xmlns:a16="http://schemas.microsoft.com/office/drawing/2014/main" id="{0B0EEE46-5669-0A00-4E62-45704D2C4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131d68b759a_0_95:notes">
            <a:extLst>
              <a:ext uri="{FF2B5EF4-FFF2-40B4-BE49-F238E27FC236}">
                <a16:creationId xmlns:a16="http://schemas.microsoft.com/office/drawing/2014/main" id="{B6342482-A43C-9418-708F-6C83C4B381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131d68b759a_0_95:notes">
            <a:extLst>
              <a:ext uri="{FF2B5EF4-FFF2-40B4-BE49-F238E27FC236}">
                <a16:creationId xmlns:a16="http://schemas.microsoft.com/office/drawing/2014/main" id="{27527A47-5F30-F6F7-9D37-D93652D1CB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746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22f89187e4e_0_2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Google Shape;1621;g22f89187e4e_0_2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>
          <a:extLst>
            <a:ext uri="{FF2B5EF4-FFF2-40B4-BE49-F238E27FC236}">
              <a16:creationId xmlns:a16="http://schemas.microsoft.com/office/drawing/2014/main" id="{D1901DD1-8C32-8295-39B9-F738C2017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131d68b759a_0_95:notes">
            <a:extLst>
              <a:ext uri="{FF2B5EF4-FFF2-40B4-BE49-F238E27FC236}">
                <a16:creationId xmlns:a16="http://schemas.microsoft.com/office/drawing/2014/main" id="{138AB8AB-EA4E-E001-7FD8-05E7E0BF12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131d68b759a_0_95:notes">
            <a:extLst>
              <a:ext uri="{FF2B5EF4-FFF2-40B4-BE49-F238E27FC236}">
                <a16:creationId xmlns:a16="http://schemas.microsoft.com/office/drawing/2014/main" id="{D6B9D330-1F8F-BBB8-91E5-265FBA75DB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2021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22f89187e4e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Google Shape;1736;g22f89187e4e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>
          <a:extLst>
            <a:ext uri="{FF2B5EF4-FFF2-40B4-BE49-F238E27FC236}">
              <a16:creationId xmlns:a16="http://schemas.microsoft.com/office/drawing/2014/main" id="{B2C5F5AE-3FB0-7490-51F1-08068B1E2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22f89187e4e_0_95:notes">
            <a:extLst>
              <a:ext uri="{FF2B5EF4-FFF2-40B4-BE49-F238E27FC236}">
                <a16:creationId xmlns:a16="http://schemas.microsoft.com/office/drawing/2014/main" id="{5A126822-D6FE-FD33-DB1A-FEAA1852D4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Google Shape;1736;g22f89187e4e_0_95:notes">
            <a:extLst>
              <a:ext uri="{FF2B5EF4-FFF2-40B4-BE49-F238E27FC236}">
                <a16:creationId xmlns:a16="http://schemas.microsoft.com/office/drawing/2014/main" id="{DD48E595-E2AD-F6F5-5B80-EBC8C5A05A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264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132b9ccab91_0_2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" name="Google Shape;1753;g132b9ccab91_0_2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46675" y="1733575"/>
            <a:ext cx="4211100" cy="13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700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46675" y="3233125"/>
            <a:ext cx="4211100" cy="3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115775" y="4467744"/>
            <a:ext cx="2577160" cy="2638569"/>
            <a:chOff x="-1115775" y="4467744"/>
            <a:chExt cx="2577160" cy="2638569"/>
          </a:xfrm>
        </p:grpSpPr>
        <p:sp>
          <p:nvSpPr>
            <p:cNvPr id="12" name="Google Shape;12;p2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3" name="Google Shape;13;p2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28" name="Google Shape;28;p2"/>
          <p:cNvGrpSpPr/>
          <p:nvPr/>
        </p:nvGrpSpPr>
        <p:grpSpPr>
          <a:xfrm>
            <a:off x="5985575" y="4420825"/>
            <a:ext cx="2744275" cy="2727763"/>
            <a:chOff x="5985575" y="4420825"/>
            <a:chExt cx="2744275" cy="2727763"/>
          </a:xfrm>
        </p:grpSpPr>
        <p:sp>
          <p:nvSpPr>
            <p:cNvPr id="29" name="Google Shape;29;p2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0" name="Google Shape;30;p2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1736066" y="1684329"/>
                <a:ext cx="1122388" cy="1100964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800052" y="1767251"/>
                <a:ext cx="1142033" cy="1118596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946313" y="1863204"/>
                <a:ext cx="1065738" cy="1068357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_1"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9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799" name="Google Shape;799;p19"/>
          <p:cNvGrpSpPr/>
          <p:nvPr/>
        </p:nvGrpSpPr>
        <p:grpSpPr>
          <a:xfrm flipH="1">
            <a:off x="8162268" y="4327483"/>
            <a:ext cx="2744275" cy="2727763"/>
            <a:chOff x="5985575" y="4420825"/>
            <a:chExt cx="2744275" cy="2727763"/>
          </a:xfrm>
        </p:grpSpPr>
        <p:sp>
          <p:nvSpPr>
            <p:cNvPr id="800" name="Google Shape;800;p19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01" name="Google Shape;801;p19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802" name="Google Shape;802;p1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3" name="Google Shape;803;p1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4" name="Google Shape;804;p1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5" name="Google Shape;805;p1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6" name="Google Shape;806;p1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7" name="Google Shape;807;p1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8" name="Google Shape;808;p19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9" name="Google Shape;809;p19"/>
              <p:cNvSpPr/>
              <p:nvPr/>
            </p:nvSpPr>
            <p:spPr>
              <a:xfrm>
                <a:off x="1861553" y="1767253"/>
                <a:ext cx="1080578" cy="1082004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0" name="Google Shape;810;p19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1" name="Google Shape;811;p1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2" name="Google Shape;812;p1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3" name="Google Shape;813;p1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4" name="Google Shape;814;p1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5" name="Google Shape;815;p1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816" name="Google Shape;816;p19"/>
          <p:cNvGrpSpPr/>
          <p:nvPr/>
        </p:nvGrpSpPr>
        <p:grpSpPr>
          <a:xfrm flipH="1">
            <a:off x="-1718107" y="-1806042"/>
            <a:ext cx="2744275" cy="2727763"/>
            <a:chOff x="5985575" y="4420825"/>
            <a:chExt cx="2744275" cy="2727763"/>
          </a:xfrm>
        </p:grpSpPr>
        <p:sp>
          <p:nvSpPr>
            <p:cNvPr id="817" name="Google Shape;817;p19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18" name="Google Shape;818;p19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819" name="Google Shape;819;p1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0" name="Google Shape;820;p1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1" name="Google Shape;821;p1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2" name="Google Shape;822;p1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3" name="Google Shape;823;p1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4" name="Google Shape;824;p1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5" name="Google Shape;825;p19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6" name="Google Shape;826;p19"/>
              <p:cNvSpPr/>
              <p:nvPr/>
            </p:nvSpPr>
            <p:spPr>
              <a:xfrm>
                <a:off x="1787327" y="1767256"/>
                <a:ext cx="1154741" cy="114494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7" name="Google Shape;827;p19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8" name="Google Shape;828;p1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9" name="Google Shape;829;p1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0" name="Google Shape;830;p1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1" name="Google Shape;831;p1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2" name="Google Shape;832;p1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1_1"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4" name="Google Shape;834;p20"/>
          <p:cNvGrpSpPr/>
          <p:nvPr/>
        </p:nvGrpSpPr>
        <p:grpSpPr>
          <a:xfrm flipH="1">
            <a:off x="7799028" y="4289170"/>
            <a:ext cx="2577160" cy="2638569"/>
            <a:chOff x="-1115775" y="4467744"/>
            <a:chExt cx="2577160" cy="2638569"/>
          </a:xfrm>
        </p:grpSpPr>
        <p:sp>
          <p:nvSpPr>
            <p:cNvPr id="835" name="Google Shape;835;p20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36" name="Google Shape;836;p20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837" name="Google Shape;837;p20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8" name="Google Shape;838;p20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9" name="Google Shape;839;p20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0" name="Google Shape;840;p20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1" name="Google Shape;841;p20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2" name="Google Shape;842;p20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3" name="Google Shape;843;p20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4" name="Google Shape;844;p20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5" name="Google Shape;845;p20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6" name="Google Shape;846;p20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7" name="Google Shape;847;p20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8" name="Google Shape;848;p20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9" name="Google Shape;849;p20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50" name="Google Shape;850;p20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sp>
        <p:nvSpPr>
          <p:cNvPr id="851" name="Google Shape;851;p20"/>
          <p:cNvSpPr txBox="1">
            <a:spLocks noGrp="1"/>
          </p:cNvSpPr>
          <p:nvPr>
            <p:ph type="title"/>
          </p:nvPr>
        </p:nvSpPr>
        <p:spPr>
          <a:xfrm>
            <a:off x="4709575" y="1310875"/>
            <a:ext cx="34740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2pPr>
            <a:lvl3pPr lvl="2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3pPr>
            <a:lvl4pPr lvl="3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4pPr>
            <a:lvl5pPr lvl="4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5pPr>
            <a:lvl6pPr lvl="5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6pPr>
            <a:lvl7pPr lvl="6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7pPr>
            <a:lvl8pPr lvl="7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8pPr>
            <a:lvl9pPr lvl="8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9pPr>
          </a:lstStyle>
          <a:p>
            <a:endParaRPr/>
          </a:p>
        </p:txBody>
      </p:sp>
      <p:sp>
        <p:nvSpPr>
          <p:cNvPr id="852" name="Google Shape;852;p20"/>
          <p:cNvSpPr txBox="1">
            <a:spLocks noGrp="1"/>
          </p:cNvSpPr>
          <p:nvPr>
            <p:ph type="subTitle" idx="1"/>
          </p:nvPr>
        </p:nvSpPr>
        <p:spPr>
          <a:xfrm>
            <a:off x="4709575" y="2645425"/>
            <a:ext cx="3474000" cy="10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grpSp>
        <p:nvGrpSpPr>
          <p:cNvPr id="853" name="Google Shape;853;p20"/>
          <p:cNvGrpSpPr/>
          <p:nvPr/>
        </p:nvGrpSpPr>
        <p:grpSpPr>
          <a:xfrm>
            <a:off x="-1309043" y="4264875"/>
            <a:ext cx="2750618" cy="2741916"/>
            <a:chOff x="2724182" y="-1866850"/>
            <a:chExt cx="2750618" cy="2741916"/>
          </a:xfrm>
        </p:grpSpPr>
        <p:sp>
          <p:nvSpPr>
            <p:cNvPr id="854" name="Google Shape;854;p20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55" name="Google Shape;855;p20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856" name="Google Shape;856;p20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57" name="Google Shape;857;p20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58" name="Google Shape;858;p20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59" name="Google Shape;859;p20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0" name="Google Shape;860;p20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1" name="Google Shape;861;p20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2" name="Google Shape;862;p20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3" name="Google Shape;863;p20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4" name="Google Shape;864;p20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5" name="Google Shape;865;p20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6" name="Google Shape;866;p20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7" name="Google Shape;867;p20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8" name="Google Shape;868;p20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9" name="Google Shape;869;p20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1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21"/>
          <p:cNvSpPr txBox="1">
            <a:spLocks noGrp="1"/>
          </p:cNvSpPr>
          <p:nvPr>
            <p:ph type="body" idx="1"/>
          </p:nvPr>
        </p:nvSpPr>
        <p:spPr>
          <a:xfrm>
            <a:off x="1207300" y="1761941"/>
            <a:ext cx="3763200" cy="23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𑁋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872" name="Google Shape;872;p21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873" name="Google Shape;873;p21"/>
          <p:cNvGrpSpPr/>
          <p:nvPr/>
        </p:nvGrpSpPr>
        <p:grpSpPr>
          <a:xfrm rot="5400000">
            <a:off x="7854984" y="4618264"/>
            <a:ext cx="2750618" cy="2741916"/>
            <a:chOff x="2724182" y="-1866850"/>
            <a:chExt cx="2750618" cy="2741916"/>
          </a:xfrm>
        </p:grpSpPr>
        <p:sp>
          <p:nvSpPr>
            <p:cNvPr id="874" name="Google Shape;874;p21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75" name="Google Shape;875;p21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876" name="Google Shape;876;p21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77" name="Google Shape;877;p21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78" name="Google Shape;878;p21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79" name="Google Shape;879;p21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0" name="Google Shape;880;p21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1" name="Google Shape;881;p21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2" name="Google Shape;882;p21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3" name="Google Shape;883;p21"/>
              <p:cNvSpPr/>
              <p:nvPr/>
            </p:nvSpPr>
            <p:spPr>
              <a:xfrm>
                <a:off x="1804016" y="1767249"/>
                <a:ext cx="1138050" cy="1120681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4" name="Google Shape;884;p21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5" name="Google Shape;885;p21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6" name="Google Shape;886;p21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7" name="Google Shape;887;p21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8" name="Google Shape;888;p21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9" name="Google Shape;889;p21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890" name="Google Shape;890;p21"/>
          <p:cNvGrpSpPr/>
          <p:nvPr/>
        </p:nvGrpSpPr>
        <p:grpSpPr>
          <a:xfrm>
            <a:off x="-1281564" y="4306094"/>
            <a:ext cx="2577160" cy="2638569"/>
            <a:chOff x="-1115775" y="4467744"/>
            <a:chExt cx="2577160" cy="2638569"/>
          </a:xfrm>
        </p:grpSpPr>
        <p:sp>
          <p:nvSpPr>
            <p:cNvPr id="891" name="Google Shape;891;p21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92" name="Google Shape;892;p21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893" name="Google Shape;893;p21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4" name="Google Shape;894;p21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5" name="Google Shape;895;p21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6" name="Google Shape;896;p21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7" name="Google Shape;897;p21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8" name="Google Shape;898;p21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9" name="Google Shape;899;p21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0" name="Google Shape;900;p21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1" name="Google Shape;901;p21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2" name="Google Shape;902;p21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3" name="Google Shape;903;p21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4" name="Google Shape;904;p21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5" name="Google Shape;905;p21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6" name="Google Shape;906;p21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26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27" name="Google Shape;1127;p26"/>
          <p:cNvSpPr txBox="1">
            <a:spLocks noGrp="1"/>
          </p:cNvSpPr>
          <p:nvPr>
            <p:ph type="subTitle" idx="1"/>
          </p:nvPr>
        </p:nvSpPr>
        <p:spPr>
          <a:xfrm>
            <a:off x="1469700" y="1583750"/>
            <a:ext cx="2865300" cy="27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8" name="Google Shape;1128;p26"/>
          <p:cNvSpPr txBox="1">
            <a:spLocks noGrp="1"/>
          </p:cNvSpPr>
          <p:nvPr>
            <p:ph type="subTitle" idx="2"/>
          </p:nvPr>
        </p:nvSpPr>
        <p:spPr>
          <a:xfrm>
            <a:off x="4809054" y="1583750"/>
            <a:ext cx="2865300" cy="27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129" name="Google Shape;1129;p26"/>
          <p:cNvGrpSpPr/>
          <p:nvPr/>
        </p:nvGrpSpPr>
        <p:grpSpPr>
          <a:xfrm rot="-5400000">
            <a:off x="7884759" y="4242264"/>
            <a:ext cx="2750618" cy="2741916"/>
            <a:chOff x="2724182" y="-1866850"/>
            <a:chExt cx="2750618" cy="2741916"/>
          </a:xfrm>
        </p:grpSpPr>
        <p:sp>
          <p:nvSpPr>
            <p:cNvPr id="1130" name="Google Shape;1130;p26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131" name="Google Shape;1131;p26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132" name="Google Shape;1132;p2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3" name="Google Shape;1133;p2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4" name="Google Shape;1134;p2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5" name="Google Shape;1135;p2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6" name="Google Shape;1136;p2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7" name="Google Shape;1137;p2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8" name="Google Shape;1138;p26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9" name="Google Shape;1139;p26"/>
              <p:cNvSpPr/>
              <p:nvPr/>
            </p:nvSpPr>
            <p:spPr>
              <a:xfrm>
                <a:off x="1804016" y="1767249"/>
                <a:ext cx="1138050" cy="1120681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0" name="Google Shape;1140;p26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1" name="Google Shape;1141;p2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2" name="Google Shape;1142;p2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3" name="Google Shape;1143;p2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4" name="Google Shape;1144;p2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5" name="Google Shape;1145;p2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146" name="Google Shape;1146;p26"/>
          <p:cNvGrpSpPr/>
          <p:nvPr/>
        </p:nvGrpSpPr>
        <p:grpSpPr>
          <a:xfrm rot="5400000">
            <a:off x="-821691" y="4138089"/>
            <a:ext cx="2750618" cy="2741916"/>
            <a:chOff x="2724182" y="-1866850"/>
            <a:chExt cx="2750618" cy="2741916"/>
          </a:xfrm>
        </p:grpSpPr>
        <p:sp>
          <p:nvSpPr>
            <p:cNvPr id="1147" name="Google Shape;1147;p26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148" name="Google Shape;1148;p26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149" name="Google Shape;1149;p2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0" name="Google Shape;1150;p2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1" name="Google Shape;1151;p2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2" name="Google Shape;1152;p2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3" name="Google Shape;1153;p2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4" name="Google Shape;1154;p2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5" name="Google Shape;1155;p26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6" name="Google Shape;1156;p26"/>
              <p:cNvSpPr/>
              <p:nvPr/>
            </p:nvSpPr>
            <p:spPr>
              <a:xfrm>
                <a:off x="1804016" y="1767249"/>
                <a:ext cx="1138050" cy="1120681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7" name="Google Shape;1157;p26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8" name="Google Shape;1158;p2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9" name="Google Shape;1159;p2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0" name="Google Shape;1160;p2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1" name="Google Shape;1161;p2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2" name="Google Shape;1162;p2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163" name="Google Shape;1163;p26"/>
          <p:cNvGrpSpPr/>
          <p:nvPr/>
        </p:nvGrpSpPr>
        <p:grpSpPr>
          <a:xfrm rot="10800000" flipH="1">
            <a:off x="-1115764" y="-1940331"/>
            <a:ext cx="2577160" cy="2638569"/>
            <a:chOff x="-1115775" y="4467744"/>
            <a:chExt cx="2577160" cy="2638569"/>
          </a:xfrm>
        </p:grpSpPr>
        <p:sp>
          <p:nvSpPr>
            <p:cNvPr id="1164" name="Google Shape;1164;p26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165" name="Google Shape;1165;p26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166" name="Google Shape;1166;p2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7" name="Google Shape;1167;p2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8" name="Google Shape;1168;p2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9" name="Google Shape;1169;p2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0" name="Google Shape;1170;p2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1" name="Google Shape;1171;p2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2" name="Google Shape;1172;p26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3" name="Google Shape;1173;p26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4" name="Google Shape;1174;p26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5" name="Google Shape;1175;p2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6" name="Google Shape;1176;p2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7" name="Google Shape;1177;p2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8" name="Google Shape;1178;p2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9" name="Google Shape;1179;p2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27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82" name="Google Shape;1182;p27"/>
          <p:cNvSpPr txBox="1">
            <a:spLocks noGrp="1"/>
          </p:cNvSpPr>
          <p:nvPr>
            <p:ph type="subTitle" idx="1"/>
          </p:nvPr>
        </p:nvSpPr>
        <p:spPr>
          <a:xfrm>
            <a:off x="827175" y="3244750"/>
            <a:ext cx="21726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3" name="Google Shape;1183;p27"/>
          <p:cNvSpPr txBox="1">
            <a:spLocks noGrp="1"/>
          </p:cNvSpPr>
          <p:nvPr>
            <p:ph type="subTitle" idx="2"/>
          </p:nvPr>
        </p:nvSpPr>
        <p:spPr>
          <a:xfrm>
            <a:off x="827175" y="2775700"/>
            <a:ext cx="21726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184" name="Google Shape;1184;p27"/>
          <p:cNvSpPr txBox="1">
            <a:spLocks noGrp="1"/>
          </p:cNvSpPr>
          <p:nvPr>
            <p:ph type="subTitle" idx="3"/>
          </p:nvPr>
        </p:nvSpPr>
        <p:spPr>
          <a:xfrm>
            <a:off x="6144375" y="3244756"/>
            <a:ext cx="21723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5" name="Google Shape;1185;p27"/>
          <p:cNvSpPr txBox="1">
            <a:spLocks noGrp="1"/>
          </p:cNvSpPr>
          <p:nvPr>
            <p:ph type="subTitle" idx="4"/>
          </p:nvPr>
        </p:nvSpPr>
        <p:spPr>
          <a:xfrm>
            <a:off x="6144375" y="2775700"/>
            <a:ext cx="2172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186" name="Google Shape;1186;p27"/>
          <p:cNvSpPr txBox="1">
            <a:spLocks noGrp="1"/>
          </p:cNvSpPr>
          <p:nvPr>
            <p:ph type="subTitle" idx="5"/>
          </p:nvPr>
        </p:nvSpPr>
        <p:spPr>
          <a:xfrm>
            <a:off x="3485850" y="3244754"/>
            <a:ext cx="21723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7" name="Google Shape;1187;p27"/>
          <p:cNvSpPr txBox="1">
            <a:spLocks noGrp="1"/>
          </p:cNvSpPr>
          <p:nvPr>
            <p:ph type="subTitle" idx="6"/>
          </p:nvPr>
        </p:nvSpPr>
        <p:spPr>
          <a:xfrm>
            <a:off x="3485850" y="2775700"/>
            <a:ext cx="2172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grpSp>
        <p:nvGrpSpPr>
          <p:cNvPr id="1188" name="Google Shape;1188;p27"/>
          <p:cNvGrpSpPr/>
          <p:nvPr/>
        </p:nvGrpSpPr>
        <p:grpSpPr>
          <a:xfrm rot="10800000">
            <a:off x="7707911" y="-2002431"/>
            <a:ext cx="2577160" cy="2638569"/>
            <a:chOff x="-1115775" y="4467744"/>
            <a:chExt cx="2577160" cy="2638569"/>
          </a:xfrm>
        </p:grpSpPr>
        <p:sp>
          <p:nvSpPr>
            <p:cNvPr id="1189" name="Google Shape;1189;p27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190" name="Google Shape;1190;p27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191" name="Google Shape;1191;p27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2" name="Google Shape;1192;p27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3" name="Google Shape;1193;p27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4" name="Google Shape;1194;p27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5" name="Google Shape;1195;p27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0" name="Google Shape;1200;p27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1" name="Google Shape;1201;p27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2" name="Google Shape;1202;p27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3" name="Google Shape;1203;p27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4" name="Google Shape;1204;p27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205" name="Google Shape;1205;p27"/>
          <p:cNvGrpSpPr/>
          <p:nvPr/>
        </p:nvGrpSpPr>
        <p:grpSpPr>
          <a:xfrm>
            <a:off x="-1360989" y="4405869"/>
            <a:ext cx="2577160" cy="2638569"/>
            <a:chOff x="-1115775" y="4467744"/>
            <a:chExt cx="2577160" cy="2638569"/>
          </a:xfrm>
        </p:grpSpPr>
        <p:sp>
          <p:nvSpPr>
            <p:cNvPr id="1206" name="Google Shape;1206;p27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207" name="Google Shape;1207;p27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208" name="Google Shape;1208;p27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9" name="Google Shape;1209;p27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0" name="Google Shape;1210;p27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1" name="Google Shape;1211;p27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2" name="Google Shape;1212;p27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3" name="Google Shape;1213;p27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4" name="Google Shape;1214;p27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5" name="Google Shape;1215;p27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7" name="Google Shape;1217;p27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8" name="Google Shape;1218;p27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20" name="Google Shape;1220;p27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21" name="Google Shape;1221;p27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29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66" name="Google Shape;1266;p29"/>
          <p:cNvSpPr txBox="1">
            <a:spLocks noGrp="1"/>
          </p:cNvSpPr>
          <p:nvPr>
            <p:ph type="subTitle" idx="1"/>
          </p:nvPr>
        </p:nvSpPr>
        <p:spPr>
          <a:xfrm>
            <a:off x="1947913" y="1952524"/>
            <a:ext cx="21561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29"/>
          <p:cNvSpPr txBox="1">
            <a:spLocks noGrp="1"/>
          </p:cNvSpPr>
          <p:nvPr>
            <p:ph type="subTitle" idx="2"/>
          </p:nvPr>
        </p:nvSpPr>
        <p:spPr>
          <a:xfrm>
            <a:off x="1947913" y="1477725"/>
            <a:ext cx="21561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268" name="Google Shape;1268;p29"/>
          <p:cNvSpPr txBox="1">
            <a:spLocks noGrp="1"/>
          </p:cNvSpPr>
          <p:nvPr>
            <p:ph type="subTitle" idx="3"/>
          </p:nvPr>
        </p:nvSpPr>
        <p:spPr>
          <a:xfrm>
            <a:off x="1947913" y="3559451"/>
            <a:ext cx="21561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9" name="Google Shape;1269;p29"/>
          <p:cNvSpPr txBox="1">
            <a:spLocks noGrp="1"/>
          </p:cNvSpPr>
          <p:nvPr>
            <p:ph type="subTitle" idx="4"/>
          </p:nvPr>
        </p:nvSpPr>
        <p:spPr>
          <a:xfrm>
            <a:off x="1947913" y="3084652"/>
            <a:ext cx="21561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270" name="Google Shape;1270;p29"/>
          <p:cNvSpPr txBox="1">
            <a:spLocks noGrp="1"/>
          </p:cNvSpPr>
          <p:nvPr>
            <p:ph type="subTitle" idx="5"/>
          </p:nvPr>
        </p:nvSpPr>
        <p:spPr>
          <a:xfrm>
            <a:off x="5954138" y="1952515"/>
            <a:ext cx="21579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1" name="Google Shape;1271;p29"/>
          <p:cNvSpPr txBox="1">
            <a:spLocks noGrp="1"/>
          </p:cNvSpPr>
          <p:nvPr>
            <p:ph type="subTitle" idx="6"/>
          </p:nvPr>
        </p:nvSpPr>
        <p:spPr>
          <a:xfrm>
            <a:off x="5954138" y="1477713"/>
            <a:ext cx="21579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272" name="Google Shape;1272;p29"/>
          <p:cNvSpPr txBox="1">
            <a:spLocks noGrp="1"/>
          </p:cNvSpPr>
          <p:nvPr>
            <p:ph type="subTitle" idx="7"/>
          </p:nvPr>
        </p:nvSpPr>
        <p:spPr>
          <a:xfrm>
            <a:off x="5954138" y="3559452"/>
            <a:ext cx="21579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3" name="Google Shape;1273;p29"/>
          <p:cNvSpPr txBox="1">
            <a:spLocks noGrp="1"/>
          </p:cNvSpPr>
          <p:nvPr>
            <p:ph type="subTitle" idx="8"/>
          </p:nvPr>
        </p:nvSpPr>
        <p:spPr>
          <a:xfrm>
            <a:off x="5954138" y="3084650"/>
            <a:ext cx="21579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grpSp>
        <p:nvGrpSpPr>
          <p:cNvPr id="1274" name="Google Shape;1274;p29"/>
          <p:cNvGrpSpPr/>
          <p:nvPr/>
        </p:nvGrpSpPr>
        <p:grpSpPr>
          <a:xfrm rot="-5400000" flipH="1">
            <a:off x="7790196" y="-1923288"/>
            <a:ext cx="2744275" cy="2727763"/>
            <a:chOff x="5985575" y="4420825"/>
            <a:chExt cx="2744275" cy="2727763"/>
          </a:xfrm>
        </p:grpSpPr>
        <p:sp>
          <p:nvSpPr>
            <p:cNvPr id="1275" name="Google Shape;1275;p29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276" name="Google Shape;1276;p29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277" name="Google Shape;1277;p2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78" name="Google Shape;1278;p2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79" name="Google Shape;1279;p2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0" name="Google Shape;1280;p2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1" name="Google Shape;1281;p2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2" name="Google Shape;1282;p2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3" name="Google Shape;1283;p29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4" name="Google Shape;1284;p29"/>
              <p:cNvSpPr/>
              <p:nvPr/>
            </p:nvSpPr>
            <p:spPr>
              <a:xfrm>
                <a:off x="1861553" y="1767253"/>
                <a:ext cx="1080578" cy="1082004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5" name="Google Shape;1285;p29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6" name="Google Shape;1286;p2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7" name="Google Shape;1287;p2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8" name="Google Shape;1288;p2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9" name="Google Shape;1289;p2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0" name="Google Shape;1290;p2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291" name="Google Shape;1291;p29"/>
          <p:cNvGrpSpPr/>
          <p:nvPr/>
        </p:nvGrpSpPr>
        <p:grpSpPr>
          <a:xfrm>
            <a:off x="-809414" y="4628619"/>
            <a:ext cx="2577160" cy="2638569"/>
            <a:chOff x="-1115775" y="4467744"/>
            <a:chExt cx="2577160" cy="2638569"/>
          </a:xfrm>
        </p:grpSpPr>
        <p:sp>
          <p:nvSpPr>
            <p:cNvPr id="1292" name="Google Shape;1292;p29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293" name="Google Shape;1293;p29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294" name="Google Shape;1294;p2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5" name="Google Shape;1295;p2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6" name="Google Shape;1296;p2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7" name="Google Shape;1297;p2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8" name="Google Shape;1298;p2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9" name="Google Shape;1299;p2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0" name="Google Shape;1300;p29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1" name="Google Shape;1301;p29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2" name="Google Shape;1302;p29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3" name="Google Shape;1303;p2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4" name="Google Shape;1304;p2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5" name="Google Shape;1305;p2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6" name="Google Shape;1306;p2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7" name="Google Shape;1307;p2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33"/>
          <p:cNvGrpSpPr/>
          <p:nvPr/>
        </p:nvGrpSpPr>
        <p:grpSpPr>
          <a:xfrm rot="-5400000" flipH="1">
            <a:off x="3437125" y="4622176"/>
            <a:ext cx="2744275" cy="2727763"/>
            <a:chOff x="5985575" y="4420825"/>
            <a:chExt cx="2744275" cy="2727763"/>
          </a:xfrm>
        </p:grpSpPr>
        <p:sp>
          <p:nvSpPr>
            <p:cNvPr id="1494" name="Google Shape;1494;p33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495" name="Google Shape;1495;p33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496" name="Google Shape;1496;p3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97" name="Google Shape;1497;p3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98" name="Google Shape;1498;p3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99" name="Google Shape;1499;p3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0" name="Google Shape;1500;p3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1" name="Google Shape;1501;p3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2" name="Google Shape;1502;p33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3" name="Google Shape;1503;p33"/>
              <p:cNvSpPr/>
              <p:nvPr/>
            </p:nvSpPr>
            <p:spPr>
              <a:xfrm>
                <a:off x="1802230" y="1767248"/>
                <a:ext cx="1139947" cy="112845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4" name="Google Shape;1504;p33"/>
              <p:cNvSpPr/>
              <p:nvPr/>
            </p:nvSpPr>
            <p:spPr>
              <a:xfrm>
                <a:off x="1902777" y="1863204"/>
                <a:ext cx="1109325" cy="110558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5" name="Google Shape;1505;p3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6" name="Google Shape;1506;p3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7" name="Google Shape;1507;p3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8" name="Google Shape;1508;p3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9" name="Google Shape;1509;p3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10" name="Google Shape;1510;p33"/>
          <p:cNvGrpSpPr/>
          <p:nvPr/>
        </p:nvGrpSpPr>
        <p:grpSpPr>
          <a:xfrm flipH="1">
            <a:off x="-1281575" y="-2213574"/>
            <a:ext cx="2744275" cy="2727763"/>
            <a:chOff x="5985575" y="4420825"/>
            <a:chExt cx="2744275" cy="2727763"/>
          </a:xfrm>
        </p:grpSpPr>
        <p:sp>
          <p:nvSpPr>
            <p:cNvPr id="1511" name="Google Shape;1511;p33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12" name="Google Shape;1512;p33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513" name="Google Shape;1513;p3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4" name="Google Shape;1514;p3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5" name="Google Shape;1515;p3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6" name="Google Shape;1516;p3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7" name="Google Shape;1517;p3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8" name="Google Shape;1518;p3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9" name="Google Shape;1519;p33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0" name="Google Shape;1520;p33"/>
              <p:cNvSpPr/>
              <p:nvPr/>
            </p:nvSpPr>
            <p:spPr>
              <a:xfrm>
                <a:off x="1802230" y="1767248"/>
                <a:ext cx="1139947" cy="112845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1" name="Google Shape;1521;p33"/>
              <p:cNvSpPr/>
              <p:nvPr/>
            </p:nvSpPr>
            <p:spPr>
              <a:xfrm>
                <a:off x="1902777" y="1863204"/>
                <a:ext cx="1109325" cy="110558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2" name="Google Shape;1522;p3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3" name="Google Shape;1523;p3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4" name="Google Shape;1524;p3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5" name="Google Shape;1525;p3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6" name="Google Shape;1526;p3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27" name="Google Shape;1527;p33"/>
          <p:cNvGrpSpPr/>
          <p:nvPr/>
        </p:nvGrpSpPr>
        <p:grpSpPr>
          <a:xfrm rot="10800000">
            <a:off x="7848411" y="-1968494"/>
            <a:ext cx="2577160" cy="2638569"/>
            <a:chOff x="-1115775" y="4467744"/>
            <a:chExt cx="2577160" cy="2638569"/>
          </a:xfrm>
        </p:grpSpPr>
        <p:sp>
          <p:nvSpPr>
            <p:cNvPr id="1528" name="Google Shape;1528;p33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29" name="Google Shape;1529;p33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530" name="Google Shape;1530;p3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1" name="Google Shape;1531;p3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2" name="Google Shape;1532;p3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3" name="Google Shape;1533;p3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4" name="Google Shape;1534;p3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5" name="Google Shape;1535;p3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6" name="Google Shape;1536;p33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7" name="Google Shape;1537;p33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8" name="Google Shape;1538;p33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9" name="Google Shape;1539;p3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0" name="Google Shape;1540;p3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1" name="Google Shape;1541;p3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2" name="Google Shape;1542;p3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3" name="Google Shape;1543;p3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5" name="Google Shape;1545;p34"/>
          <p:cNvGrpSpPr/>
          <p:nvPr/>
        </p:nvGrpSpPr>
        <p:grpSpPr>
          <a:xfrm rot="-5400000" flipH="1">
            <a:off x="-1377025" y="4468676"/>
            <a:ext cx="2744275" cy="2727763"/>
            <a:chOff x="5985575" y="4420825"/>
            <a:chExt cx="2744275" cy="2727763"/>
          </a:xfrm>
        </p:grpSpPr>
        <p:sp>
          <p:nvSpPr>
            <p:cNvPr id="1546" name="Google Shape;1546;p34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47" name="Google Shape;1547;p34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548" name="Google Shape;1548;p3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9" name="Google Shape;1549;p3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0" name="Google Shape;1550;p3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1" name="Google Shape;1551;p3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2" name="Google Shape;1552;p3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3" name="Google Shape;1553;p3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4" name="Google Shape;1554;p34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5" name="Google Shape;1555;p34"/>
              <p:cNvSpPr/>
              <p:nvPr/>
            </p:nvSpPr>
            <p:spPr>
              <a:xfrm>
                <a:off x="1802230" y="1767248"/>
                <a:ext cx="1139947" cy="112845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6" name="Google Shape;1556;p34"/>
              <p:cNvSpPr/>
              <p:nvPr/>
            </p:nvSpPr>
            <p:spPr>
              <a:xfrm>
                <a:off x="1902777" y="1863204"/>
                <a:ext cx="1109325" cy="110558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7" name="Google Shape;1557;p3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8" name="Google Shape;1558;p3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9" name="Google Shape;1559;p3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0" name="Google Shape;1560;p3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1" name="Google Shape;1561;p3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62" name="Google Shape;1562;p34"/>
          <p:cNvGrpSpPr/>
          <p:nvPr/>
        </p:nvGrpSpPr>
        <p:grpSpPr>
          <a:xfrm rot="5400000" flipH="1">
            <a:off x="7919575" y="-2205474"/>
            <a:ext cx="2744275" cy="2727763"/>
            <a:chOff x="5985575" y="4420825"/>
            <a:chExt cx="2744275" cy="2727763"/>
          </a:xfrm>
        </p:grpSpPr>
        <p:sp>
          <p:nvSpPr>
            <p:cNvPr id="1563" name="Google Shape;1563;p34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64" name="Google Shape;1564;p34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565" name="Google Shape;1565;p3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6" name="Google Shape;1566;p3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7" name="Google Shape;1567;p3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8" name="Google Shape;1568;p3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9" name="Google Shape;1569;p3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0" name="Google Shape;1570;p3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1" name="Google Shape;1571;p34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2" name="Google Shape;1572;p34"/>
              <p:cNvSpPr/>
              <p:nvPr/>
            </p:nvSpPr>
            <p:spPr>
              <a:xfrm>
                <a:off x="1802230" y="1767248"/>
                <a:ext cx="1139947" cy="112845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3" name="Google Shape;1573;p34"/>
              <p:cNvSpPr/>
              <p:nvPr/>
            </p:nvSpPr>
            <p:spPr>
              <a:xfrm>
                <a:off x="1902777" y="1863204"/>
                <a:ext cx="1109325" cy="110558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4" name="Google Shape;1574;p3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5" name="Google Shape;1575;p3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6" name="Google Shape;1576;p3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7" name="Google Shape;1577;p3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8" name="Google Shape;1578;p3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79" name="Google Shape;1579;p34"/>
          <p:cNvGrpSpPr/>
          <p:nvPr/>
        </p:nvGrpSpPr>
        <p:grpSpPr>
          <a:xfrm flipH="1">
            <a:off x="7927836" y="4405881"/>
            <a:ext cx="2577160" cy="2638569"/>
            <a:chOff x="-1115775" y="4467744"/>
            <a:chExt cx="2577160" cy="2638569"/>
          </a:xfrm>
        </p:grpSpPr>
        <p:sp>
          <p:nvSpPr>
            <p:cNvPr id="1580" name="Google Shape;1580;p34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81" name="Google Shape;1581;p34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582" name="Google Shape;1582;p3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3" name="Google Shape;1583;p3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4" name="Google Shape;1584;p3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5" name="Google Shape;1585;p3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6" name="Google Shape;1586;p3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7" name="Google Shape;1587;p3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8" name="Google Shape;1588;p34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9" name="Google Shape;1589;p34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0" name="Google Shape;1590;p34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1" name="Google Shape;1591;p3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2" name="Google Shape;1592;p3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3" name="Google Shape;1593;p3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4" name="Google Shape;1594;p3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5" name="Google Shape;1595;p3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96" name="Google Shape;1596;p34"/>
          <p:cNvGrpSpPr/>
          <p:nvPr/>
        </p:nvGrpSpPr>
        <p:grpSpPr>
          <a:xfrm rot="10800000" flipH="1">
            <a:off x="-1141064" y="-2002419"/>
            <a:ext cx="2577160" cy="2638569"/>
            <a:chOff x="-1115775" y="4467744"/>
            <a:chExt cx="2577160" cy="2638569"/>
          </a:xfrm>
        </p:grpSpPr>
        <p:sp>
          <p:nvSpPr>
            <p:cNvPr id="1597" name="Google Shape;1597;p34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98" name="Google Shape;1598;p34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599" name="Google Shape;1599;p3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0" name="Google Shape;1600;p3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1" name="Google Shape;1601;p3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2" name="Google Shape;1602;p3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3" name="Google Shape;1603;p3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4" name="Google Shape;1604;p3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5" name="Google Shape;1605;p34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6" name="Google Shape;1606;p34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7" name="Google Shape;1607;p34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8" name="Google Shape;1608;p3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9" name="Google Shape;1609;p3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10" name="Google Shape;1610;p3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11" name="Google Shape;1611;p3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12" name="Google Shape;1612;p3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title"/>
          </p:nvPr>
        </p:nvSpPr>
        <p:spPr>
          <a:xfrm>
            <a:off x="1001225" y="2198225"/>
            <a:ext cx="29745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 idx="2" hasCustomPrompt="1"/>
          </p:nvPr>
        </p:nvSpPr>
        <p:spPr>
          <a:xfrm>
            <a:off x="1001225" y="1131925"/>
            <a:ext cx="1076100" cy="10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grpSp>
        <p:nvGrpSpPr>
          <p:cNvPr id="48" name="Google Shape;48;p3"/>
          <p:cNvGrpSpPr/>
          <p:nvPr/>
        </p:nvGrpSpPr>
        <p:grpSpPr>
          <a:xfrm>
            <a:off x="-1115775" y="4467744"/>
            <a:ext cx="2577160" cy="2638569"/>
            <a:chOff x="-1115775" y="4467744"/>
            <a:chExt cx="2577160" cy="2638569"/>
          </a:xfrm>
        </p:grpSpPr>
        <p:sp>
          <p:nvSpPr>
            <p:cNvPr id="49" name="Google Shape;49;p3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0" name="Google Shape;50;p3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51" name="Google Shape;51;p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1719252" y="1684329"/>
                <a:ext cx="1139072" cy="11362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1783238" y="1767251"/>
                <a:ext cx="1158914" cy="1162960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1911210" y="1863204"/>
                <a:ext cx="1100907" cy="1094359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65" name="Google Shape;65;p3"/>
          <p:cNvGrpSpPr/>
          <p:nvPr/>
        </p:nvGrpSpPr>
        <p:grpSpPr>
          <a:xfrm flipH="1">
            <a:off x="7784993" y="4327483"/>
            <a:ext cx="2744275" cy="2727763"/>
            <a:chOff x="5985575" y="4420825"/>
            <a:chExt cx="2744275" cy="2727763"/>
          </a:xfrm>
        </p:grpSpPr>
        <p:sp>
          <p:nvSpPr>
            <p:cNvPr id="66" name="Google Shape;66;p3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67" name="Google Shape;67;p3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1788430" y="1684323"/>
                <a:ext cx="1070060" cy="1076696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1852417" y="1767253"/>
                <a:ext cx="1089683" cy="1094328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1998677" y="1863197"/>
                <a:ext cx="1013358" cy="1007559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82" name="Google Shape;82;p3"/>
          <p:cNvGrpSpPr/>
          <p:nvPr/>
        </p:nvGrpSpPr>
        <p:grpSpPr>
          <a:xfrm>
            <a:off x="7875908" y="-2134584"/>
            <a:ext cx="2750618" cy="2741916"/>
            <a:chOff x="2724182" y="-1866850"/>
            <a:chExt cx="2750618" cy="2741916"/>
          </a:xfrm>
        </p:grpSpPr>
        <p:sp>
          <p:nvSpPr>
            <p:cNvPr id="83" name="Google Shape;83;p3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4" name="Google Shape;84;p3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85" name="Google Shape;85;p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1717240" y="1684321"/>
                <a:ext cx="1141347" cy="1151016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1790377" y="1767255"/>
                <a:ext cx="1151707" cy="117774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1890925" y="1863197"/>
                <a:ext cx="1121111" cy="1136637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95" name="Google Shape;195;p6"/>
          <p:cNvGrpSpPr/>
          <p:nvPr/>
        </p:nvGrpSpPr>
        <p:grpSpPr>
          <a:xfrm rot="10800000">
            <a:off x="7926802" y="-1940307"/>
            <a:ext cx="2577160" cy="2638569"/>
            <a:chOff x="-1115775" y="4467744"/>
            <a:chExt cx="2577160" cy="2638569"/>
          </a:xfrm>
        </p:grpSpPr>
        <p:sp>
          <p:nvSpPr>
            <p:cNvPr id="196" name="Google Shape;196;p6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97" name="Google Shape;197;p6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98" name="Google Shape;198;p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1" name="Google Shape;201;p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2" name="Google Shape;202;p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1709084" y="1684325"/>
                <a:ext cx="1149310" cy="116542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1773071" y="1767246"/>
                <a:ext cx="1169157" cy="1173957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6" name="Google Shape;206;p6"/>
              <p:cNvSpPr/>
              <p:nvPr/>
            </p:nvSpPr>
            <p:spPr>
              <a:xfrm>
                <a:off x="1873618" y="1863199"/>
                <a:ext cx="1138508" cy="112354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212" name="Google Shape;212;p6"/>
          <p:cNvGrpSpPr/>
          <p:nvPr/>
        </p:nvGrpSpPr>
        <p:grpSpPr>
          <a:xfrm>
            <a:off x="-1338809" y="4341075"/>
            <a:ext cx="2750618" cy="2741916"/>
            <a:chOff x="2724182" y="-1866850"/>
            <a:chExt cx="2750618" cy="2741916"/>
          </a:xfrm>
        </p:grpSpPr>
        <p:sp>
          <p:nvSpPr>
            <p:cNvPr id="213" name="Google Shape;213;p6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214" name="Google Shape;214;p6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215" name="Google Shape;215;p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8"/>
          <p:cNvSpPr txBox="1">
            <a:spLocks noGrp="1"/>
          </p:cNvSpPr>
          <p:nvPr>
            <p:ph type="title"/>
          </p:nvPr>
        </p:nvSpPr>
        <p:spPr>
          <a:xfrm>
            <a:off x="1972800" y="1411500"/>
            <a:ext cx="51984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286" name="Google Shape;286;p8"/>
          <p:cNvGrpSpPr/>
          <p:nvPr/>
        </p:nvGrpSpPr>
        <p:grpSpPr>
          <a:xfrm rot="10800000" flipH="1">
            <a:off x="-1622233" y="-1866409"/>
            <a:ext cx="2744275" cy="2727763"/>
            <a:chOff x="5985575" y="4420825"/>
            <a:chExt cx="2744275" cy="2727763"/>
          </a:xfrm>
        </p:grpSpPr>
        <p:sp>
          <p:nvSpPr>
            <p:cNvPr id="287" name="Google Shape;287;p8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288" name="Google Shape;288;p8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289" name="Google Shape;289;p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1" name="Google Shape;291;p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2" name="Google Shape;292;p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1700256" y="1684326"/>
                <a:ext cx="1158221" cy="111764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1791667" y="1767247"/>
                <a:ext cx="1150569" cy="1135280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>
                <a:off x="1937927" y="1863201"/>
                <a:ext cx="1074156" cy="1085006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03" name="Google Shape;303;p8"/>
          <p:cNvGrpSpPr/>
          <p:nvPr/>
        </p:nvGrpSpPr>
        <p:grpSpPr>
          <a:xfrm>
            <a:off x="8006698" y="-2032508"/>
            <a:ext cx="2750618" cy="2741916"/>
            <a:chOff x="2724182" y="-1866850"/>
            <a:chExt cx="2750618" cy="2741916"/>
          </a:xfrm>
        </p:grpSpPr>
        <p:sp>
          <p:nvSpPr>
            <p:cNvPr id="304" name="Google Shape;304;p8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05" name="Google Shape;305;p8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306" name="Google Shape;306;p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7" name="Google Shape;307;p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8" name="Google Shape;308;p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9" name="Google Shape;309;p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1718544" y="1684326"/>
                <a:ext cx="1139830" cy="1125421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1800803" y="1767246"/>
                <a:ext cx="1141274" cy="1143053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>
                <a:off x="1883078" y="1863201"/>
                <a:ext cx="1128967" cy="1138508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5" name="Google Shape;315;p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6" name="Google Shape;316;p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7" name="Google Shape;317;p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8" name="Google Shape;318;p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20" name="Google Shape;320;p8"/>
          <p:cNvGrpSpPr/>
          <p:nvPr/>
        </p:nvGrpSpPr>
        <p:grpSpPr>
          <a:xfrm flipH="1">
            <a:off x="7450711" y="4541394"/>
            <a:ext cx="2577160" cy="2638569"/>
            <a:chOff x="-1115775" y="4467744"/>
            <a:chExt cx="2577160" cy="2638569"/>
          </a:xfrm>
        </p:grpSpPr>
        <p:sp>
          <p:nvSpPr>
            <p:cNvPr id="321" name="Google Shape;321;p8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22" name="Google Shape;322;p8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323" name="Google Shape;323;p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1" name="Google Shape;331;p8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3" name="Google Shape;333;p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4" name="Google Shape;334;p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5" name="Google Shape;335;p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6" name="Google Shape;336;p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37" name="Google Shape;337;p8"/>
          <p:cNvGrpSpPr/>
          <p:nvPr/>
        </p:nvGrpSpPr>
        <p:grpSpPr>
          <a:xfrm>
            <a:off x="-933564" y="4541394"/>
            <a:ext cx="2577160" cy="2638569"/>
            <a:chOff x="-1115775" y="4467744"/>
            <a:chExt cx="2577160" cy="2638569"/>
          </a:xfrm>
        </p:grpSpPr>
        <p:sp>
          <p:nvSpPr>
            <p:cNvPr id="338" name="Google Shape;338;p8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39" name="Google Shape;339;p8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340" name="Google Shape;340;p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2" name="Google Shape;342;p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3" name="Google Shape;343;p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4" name="Google Shape;344;p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5" name="Google Shape;345;p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6" name="Google Shape;346;p8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9" name="Google Shape;349;p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0" name="Google Shape;350;p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1" name="Google Shape;351;p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2" name="Google Shape;352;p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3" name="Google Shape;353;p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9"/>
          <p:cNvSpPr txBox="1">
            <a:spLocks noGrp="1"/>
          </p:cNvSpPr>
          <p:nvPr>
            <p:ph type="title"/>
          </p:nvPr>
        </p:nvSpPr>
        <p:spPr>
          <a:xfrm>
            <a:off x="4276925" y="1364150"/>
            <a:ext cx="41538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56" name="Google Shape;356;p9"/>
          <p:cNvSpPr txBox="1">
            <a:spLocks noGrp="1"/>
          </p:cNvSpPr>
          <p:nvPr>
            <p:ph type="subTitle" idx="1"/>
          </p:nvPr>
        </p:nvSpPr>
        <p:spPr>
          <a:xfrm>
            <a:off x="4276925" y="2305368"/>
            <a:ext cx="41538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grpSp>
        <p:nvGrpSpPr>
          <p:cNvPr id="357" name="Google Shape;357;p9"/>
          <p:cNvGrpSpPr/>
          <p:nvPr/>
        </p:nvGrpSpPr>
        <p:grpSpPr>
          <a:xfrm rot="5400000" flipH="1">
            <a:off x="7816695" y="-1934597"/>
            <a:ext cx="2661273" cy="2575817"/>
            <a:chOff x="-1199887" y="4530496"/>
            <a:chExt cx="2661273" cy="2575817"/>
          </a:xfrm>
        </p:grpSpPr>
        <p:sp>
          <p:nvSpPr>
            <p:cNvPr id="358" name="Google Shape;358;p9"/>
            <p:cNvSpPr/>
            <p:nvPr/>
          </p:nvSpPr>
          <p:spPr>
            <a:xfrm>
              <a:off x="-1199887" y="4720752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59" name="Google Shape;359;p9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360" name="Google Shape;360;p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1" name="Google Shape;361;p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3" name="Google Shape;363;p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4" name="Google Shape;364;p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5" name="Google Shape;365;p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6" name="Google Shape;366;p9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7" name="Google Shape;367;p9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0" name="Google Shape;370;p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1" name="Google Shape;371;p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2" name="Google Shape;372;p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3" name="Google Shape;373;p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74" name="Google Shape;374;p9"/>
          <p:cNvGrpSpPr/>
          <p:nvPr/>
        </p:nvGrpSpPr>
        <p:grpSpPr>
          <a:xfrm rot="5400000">
            <a:off x="-1249530" y="-1985919"/>
            <a:ext cx="2750618" cy="2741916"/>
            <a:chOff x="2724182" y="-1866850"/>
            <a:chExt cx="2750618" cy="2741916"/>
          </a:xfrm>
        </p:grpSpPr>
        <p:sp>
          <p:nvSpPr>
            <p:cNvPr id="375" name="Google Shape;375;p9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76" name="Google Shape;376;p9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377" name="Google Shape;377;p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8" name="Google Shape;378;p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9" name="Google Shape;379;p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0" name="Google Shape;380;p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1" name="Google Shape;381;p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2" name="Google Shape;382;p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3" name="Google Shape;383;p9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4" name="Google Shape;384;p9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5" name="Google Shape;385;p9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6" name="Google Shape;386;p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7" name="Google Shape;387;p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8" name="Google Shape;388;p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9" name="Google Shape;389;p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0" name="Google Shape;390;p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91" name="Google Shape;391;p9"/>
          <p:cNvGrpSpPr/>
          <p:nvPr/>
        </p:nvGrpSpPr>
        <p:grpSpPr>
          <a:xfrm rot="10800000">
            <a:off x="2973434" y="4525039"/>
            <a:ext cx="2750618" cy="2741916"/>
            <a:chOff x="2724182" y="-1866850"/>
            <a:chExt cx="2750618" cy="2741916"/>
          </a:xfrm>
        </p:grpSpPr>
        <p:sp>
          <p:nvSpPr>
            <p:cNvPr id="392" name="Google Shape;392;p9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93" name="Google Shape;393;p9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394" name="Google Shape;394;p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5" name="Google Shape;395;p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6" name="Google Shape;396;p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7" name="Google Shape;397;p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8" name="Google Shape;398;p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9" name="Google Shape;399;p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0" name="Google Shape;400;p9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1" name="Google Shape;401;p9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2" name="Google Shape;402;p9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3" name="Google Shape;403;p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4" name="Google Shape;404;p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5" name="Google Shape;405;p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6" name="Google Shape;406;p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7" name="Google Shape;407;p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3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13"/>
          <p:cNvSpPr txBox="1">
            <a:spLocks noGrp="1"/>
          </p:cNvSpPr>
          <p:nvPr>
            <p:ph type="subTitle" idx="1"/>
          </p:nvPr>
        </p:nvSpPr>
        <p:spPr>
          <a:xfrm>
            <a:off x="1746575" y="1668324"/>
            <a:ext cx="24693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469" name="Google Shape;469;p13"/>
          <p:cNvSpPr txBox="1">
            <a:spLocks noGrp="1"/>
          </p:cNvSpPr>
          <p:nvPr>
            <p:ph type="title" idx="2" hasCustomPrompt="1"/>
          </p:nvPr>
        </p:nvSpPr>
        <p:spPr>
          <a:xfrm>
            <a:off x="81795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470" name="Google Shape;470;p13"/>
          <p:cNvSpPr txBox="1">
            <a:spLocks noGrp="1"/>
          </p:cNvSpPr>
          <p:nvPr>
            <p:ph type="subTitle" idx="3"/>
          </p:nvPr>
        </p:nvSpPr>
        <p:spPr>
          <a:xfrm>
            <a:off x="1746575" y="3224098"/>
            <a:ext cx="24693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471" name="Google Shape;471;p13"/>
          <p:cNvSpPr txBox="1">
            <a:spLocks noGrp="1"/>
          </p:cNvSpPr>
          <p:nvPr>
            <p:ph type="title" idx="4" hasCustomPrompt="1"/>
          </p:nvPr>
        </p:nvSpPr>
        <p:spPr>
          <a:xfrm>
            <a:off x="81795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472" name="Google Shape;472;p13"/>
          <p:cNvSpPr txBox="1">
            <a:spLocks noGrp="1"/>
          </p:cNvSpPr>
          <p:nvPr>
            <p:ph type="subTitle" idx="5"/>
          </p:nvPr>
        </p:nvSpPr>
        <p:spPr>
          <a:xfrm>
            <a:off x="5808625" y="1668324"/>
            <a:ext cx="25602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473" name="Google Shape;473;p13"/>
          <p:cNvSpPr txBox="1">
            <a:spLocks noGrp="1"/>
          </p:cNvSpPr>
          <p:nvPr>
            <p:ph type="title" idx="6" hasCustomPrompt="1"/>
          </p:nvPr>
        </p:nvSpPr>
        <p:spPr>
          <a:xfrm>
            <a:off x="488000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474" name="Google Shape;474;p13"/>
          <p:cNvSpPr txBox="1">
            <a:spLocks noGrp="1"/>
          </p:cNvSpPr>
          <p:nvPr>
            <p:ph type="subTitle" idx="7"/>
          </p:nvPr>
        </p:nvSpPr>
        <p:spPr>
          <a:xfrm>
            <a:off x="5808625" y="3224098"/>
            <a:ext cx="25602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475" name="Google Shape;475;p13"/>
          <p:cNvSpPr txBox="1">
            <a:spLocks noGrp="1"/>
          </p:cNvSpPr>
          <p:nvPr>
            <p:ph type="title" idx="8" hasCustomPrompt="1"/>
          </p:nvPr>
        </p:nvSpPr>
        <p:spPr>
          <a:xfrm>
            <a:off x="488000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grpSp>
        <p:nvGrpSpPr>
          <p:cNvPr id="476" name="Google Shape;476;p13"/>
          <p:cNvGrpSpPr/>
          <p:nvPr/>
        </p:nvGrpSpPr>
        <p:grpSpPr>
          <a:xfrm>
            <a:off x="-1385268" y="4460422"/>
            <a:ext cx="2744275" cy="2727763"/>
            <a:chOff x="5985575" y="4420825"/>
            <a:chExt cx="2744275" cy="2727763"/>
          </a:xfrm>
        </p:grpSpPr>
        <p:sp>
          <p:nvSpPr>
            <p:cNvPr id="477" name="Google Shape;477;p13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78" name="Google Shape;478;p13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479" name="Google Shape;479;p1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0" name="Google Shape;480;p1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1" name="Google Shape;481;p1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2" name="Google Shape;482;p1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3" name="Google Shape;483;p1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4" name="Google Shape;484;p1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5" name="Google Shape;485;p13"/>
              <p:cNvSpPr/>
              <p:nvPr/>
            </p:nvSpPr>
            <p:spPr>
              <a:xfrm>
                <a:off x="1732963" y="1684323"/>
                <a:ext cx="1125421" cy="1098689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6" name="Google Shape;486;p13"/>
              <p:cNvSpPr/>
              <p:nvPr/>
            </p:nvSpPr>
            <p:spPr>
              <a:xfrm>
                <a:off x="1796949" y="1767253"/>
                <a:ext cx="1145258" cy="1143622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" name="Google Shape;487;p13"/>
              <p:cNvSpPr/>
              <p:nvPr/>
            </p:nvSpPr>
            <p:spPr>
              <a:xfrm>
                <a:off x="1943210" y="1863197"/>
                <a:ext cx="1068918" cy="109342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" name="Google Shape;488;p1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" name="Google Shape;489;p1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0" name="Google Shape;490;p1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1" name="Google Shape;491;p1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2" name="Google Shape;492;p1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93" name="Google Shape;493;p13"/>
          <p:cNvGrpSpPr/>
          <p:nvPr/>
        </p:nvGrpSpPr>
        <p:grpSpPr>
          <a:xfrm>
            <a:off x="7875908" y="-2134584"/>
            <a:ext cx="2750618" cy="2741916"/>
            <a:chOff x="2724182" y="-1866850"/>
            <a:chExt cx="2750618" cy="2741916"/>
          </a:xfrm>
        </p:grpSpPr>
        <p:sp>
          <p:nvSpPr>
            <p:cNvPr id="494" name="Google Shape;494;p13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95" name="Google Shape;495;p13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496" name="Google Shape;496;p1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7" name="Google Shape;497;p1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8" name="Google Shape;498;p1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9" name="Google Shape;499;p1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0" name="Google Shape;500;p1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1" name="Google Shape;501;p1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2" name="Google Shape;502;p13"/>
              <p:cNvSpPr/>
              <p:nvPr/>
            </p:nvSpPr>
            <p:spPr>
              <a:xfrm>
                <a:off x="1726391" y="1684321"/>
                <a:ext cx="1131867" cy="112352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3" name="Google Shape;503;p13"/>
              <p:cNvSpPr/>
              <p:nvPr/>
            </p:nvSpPr>
            <p:spPr>
              <a:xfrm>
                <a:off x="1781240" y="1767255"/>
                <a:ext cx="1160811" cy="1150258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4" name="Google Shape;504;p13"/>
              <p:cNvSpPr/>
              <p:nvPr/>
            </p:nvSpPr>
            <p:spPr>
              <a:xfrm>
                <a:off x="1890925" y="1863197"/>
                <a:ext cx="1121111" cy="111830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5" name="Google Shape;505;p1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6" name="Google Shape;506;p1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7" name="Google Shape;507;p1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8" name="Google Shape;508;p1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9" name="Google Shape;509;p1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510" name="Google Shape;510;p13"/>
          <p:cNvGrpSpPr/>
          <p:nvPr/>
        </p:nvGrpSpPr>
        <p:grpSpPr>
          <a:xfrm flipH="1">
            <a:off x="7927832" y="4405872"/>
            <a:ext cx="2577160" cy="2638569"/>
            <a:chOff x="-1115775" y="4467744"/>
            <a:chExt cx="2577160" cy="2638569"/>
          </a:xfrm>
        </p:grpSpPr>
        <p:sp>
          <p:nvSpPr>
            <p:cNvPr id="511" name="Google Shape;511;p13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12" name="Google Shape;512;p13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513" name="Google Shape;513;p1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4" name="Google Shape;514;p1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5" name="Google Shape;515;p1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6" name="Google Shape;516;p1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7" name="Google Shape;517;p1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8" name="Google Shape;518;p1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9" name="Google Shape;519;p13"/>
              <p:cNvSpPr/>
              <p:nvPr/>
            </p:nvSpPr>
            <p:spPr>
              <a:xfrm>
                <a:off x="1736082" y="1684323"/>
                <a:ext cx="1122388" cy="112826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0" name="Google Shape;520;p13"/>
              <p:cNvSpPr/>
              <p:nvPr/>
            </p:nvSpPr>
            <p:spPr>
              <a:xfrm>
                <a:off x="1781796" y="1767253"/>
                <a:ext cx="1160432" cy="1145707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1" name="Google Shape;521;p13"/>
              <p:cNvSpPr/>
              <p:nvPr/>
            </p:nvSpPr>
            <p:spPr>
              <a:xfrm>
                <a:off x="1891495" y="1863197"/>
                <a:ext cx="1120549" cy="114131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2" name="Google Shape;522;p1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3" name="Google Shape;523;p1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4" name="Google Shape;524;p1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5" name="Google Shape;525;p1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6" name="Google Shape;526;p1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527" name="Google Shape;527;p13"/>
          <p:cNvGrpSpPr/>
          <p:nvPr/>
        </p:nvGrpSpPr>
        <p:grpSpPr>
          <a:xfrm rot="10800000" flipH="1">
            <a:off x="-1141068" y="-2002410"/>
            <a:ext cx="2577160" cy="2638569"/>
            <a:chOff x="-1115775" y="4467744"/>
            <a:chExt cx="2577160" cy="2638569"/>
          </a:xfrm>
        </p:grpSpPr>
        <p:sp>
          <p:nvSpPr>
            <p:cNvPr id="528" name="Google Shape;528;p13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29" name="Google Shape;529;p13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530" name="Google Shape;530;p1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1" name="Google Shape;531;p1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2" name="Google Shape;532;p1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3" name="Google Shape;533;p1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4" name="Google Shape;534;p1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5" name="Google Shape;535;p1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6" name="Google Shape;536;p13"/>
              <p:cNvSpPr/>
              <p:nvPr/>
            </p:nvSpPr>
            <p:spPr>
              <a:xfrm>
                <a:off x="1738076" y="1684323"/>
                <a:ext cx="1120302" cy="1120681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7" name="Google Shape;537;p13"/>
              <p:cNvSpPr/>
              <p:nvPr/>
            </p:nvSpPr>
            <p:spPr>
              <a:xfrm>
                <a:off x="1747229" y="1767253"/>
                <a:ext cx="1194952" cy="117490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8" name="Google Shape;538;p13"/>
              <p:cNvSpPr/>
              <p:nvPr/>
            </p:nvSpPr>
            <p:spPr>
              <a:xfrm>
                <a:off x="1866065" y="1863197"/>
                <a:ext cx="1145991" cy="113383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9" name="Google Shape;539;p1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0" name="Google Shape;540;p1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1" name="Google Shape;541;p1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2" name="Google Shape;542;p1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3" name="Google Shape;543;p1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4"/>
          <p:cNvSpPr txBox="1">
            <a:spLocks noGrp="1"/>
          </p:cNvSpPr>
          <p:nvPr>
            <p:ph type="title"/>
          </p:nvPr>
        </p:nvSpPr>
        <p:spPr>
          <a:xfrm>
            <a:off x="783150" y="3682225"/>
            <a:ext cx="7577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6" name="Google Shape;546;p14"/>
          <p:cNvSpPr txBox="1">
            <a:spLocks noGrp="1"/>
          </p:cNvSpPr>
          <p:nvPr>
            <p:ph type="subTitle" idx="1"/>
          </p:nvPr>
        </p:nvSpPr>
        <p:spPr>
          <a:xfrm>
            <a:off x="783150" y="1974401"/>
            <a:ext cx="7577700" cy="15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547" name="Google Shape;547;p14"/>
          <p:cNvGrpSpPr/>
          <p:nvPr/>
        </p:nvGrpSpPr>
        <p:grpSpPr>
          <a:xfrm rot="5400000" flipH="1">
            <a:off x="7615159" y="-1826249"/>
            <a:ext cx="2651748" cy="2575817"/>
            <a:chOff x="-1190362" y="4530496"/>
            <a:chExt cx="2651748" cy="2575817"/>
          </a:xfrm>
        </p:grpSpPr>
        <p:sp>
          <p:nvSpPr>
            <p:cNvPr id="548" name="Google Shape;548;p14"/>
            <p:cNvSpPr/>
            <p:nvPr/>
          </p:nvSpPr>
          <p:spPr>
            <a:xfrm>
              <a:off x="-1190362" y="47725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49" name="Google Shape;549;p14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550" name="Google Shape;550;p1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1" name="Google Shape;551;p1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2" name="Google Shape;552;p1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3" name="Google Shape;553;p1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4" name="Google Shape;554;p1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5" name="Google Shape;555;p1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6" name="Google Shape;556;p14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7" name="Google Shape;557;p14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8" name="Google Shape;558;p14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9" name="Google Shape;559;p1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0" name="Google Shape;560;p1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1" name="Google Shape;561;p1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2" name="Google Shape;562;p1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3" name="Google Shape;563;p1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564" name="Google Shape;564;p14"/>
          <p:cNvGrpSpPr/>
          <p:nvPr/>
        </p:nvGrpSpPr>
        <p:grpSpPr>
          <a:xfrm rot="5400000">
            <a:off x="-1544742" y="-1909309"/>
            <a:ext cx="2750618" cy="2741916"/>
            <a:chOff x="2724182" y="-1866850"/>
            <a:chExt cx="2750618" cy="2741916"/>
          </a:xfrm>
        </p:grpSpPr>
        <p:sp>
          <p:nvSpPr>
            <p:cNvPr id="565" name="Google Shape;565;p14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66" name="Google Shape;566;p14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567" name="Google Shape;567;p1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8" name="Google Shape;568;p1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9" name="Google Shape;569;p1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0" name="Google Shape;570;p1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1" name="Google Shape;571;p1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2" name="Google Shape;572;p1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3" name="Google Shape;573;p14"/>
              <p:cNvSpPr/>
              <p:nvPr/>
            </p:nvSpPr>
            <p:spPr>
              <a:xfrm>
                <a:off x="1726391" y="1684321"/>
                <a:ext cx="1131867" cy="112352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4" name="Google Shape;574;p14"/>
              <p:cNvSpPr/>
              <p:nvPr/>
            </p:nvSpPr>
            <p:spPr>
              <a:xfrm>
                <a:off x="1781240" y="1767255"/>
                <a:ext cx="1160811" cy="1150258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5" name="Google Shape;575;p14"/>
              <p:cNvSpPr/>
              <p:nvPr/>
            </p:nvSpPr>
            <p:spPr>
              <a:xfrm>
                <a:off x="1890925" y="1863197"/>
                <a:ext cx="1121111" cy="111830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6" name="Google Shape;576;p1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7" name="Google Shape;577;p1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8" name="Google Shape;578;p1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9" name="Google Shape;579;p1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0" name="Google Shape;580;p1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581" name="Google Shape;581;p14"/>
          <p:cNvGrpSpPr/>
          <p:nvPr/>
        </p:nvGrpSpPr>
        <p:grpSpPr>
          <a:xfrm rot="10800000">
            <a:off x="-1640017" y="4496341"/>
            <a:ext cx="2750618" cy="2741916"/>
            <a:chOff x="2724182" y="-1866850"/>
            <a:chExt cx="2750618" cy="2741916"/>
          </a:xfrm>
        </p:grpSpPr>
        <p:sp>
          <p:nvSpPr>
            <p:cNvPr id="582" name="Google Shape;582;p14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83" name="Google Shape;583;p14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584" name="Google Shape;584;p1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5" name="Google Shape;585;p1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6" name="Google Shape;586;p1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7" name="Google Shape;587;p1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8" name="Google Shape;588;p1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9" name="Google Shape;589;p1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0" name="Google Shape;590;p14"/>
              <p:cNvSpPr/>
              <p:nvPr/>
            </p:nvSpPr>
            <p:spPr>
              <a:xfrm>
                <a:off x="1726391" y="1684321"/>
                <a:ext cx="1131867" cy="112352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1" name="Google Shape;591;p14"/>
              <p:cNvSpPr/>
              <p:nvPr/>
            </p:nvSpPr>
            <p:spPr>
              <a:xfrm>
                <a:off x="1781240" y="1767255"/>
                <a:ext cx="1160811" cy="1150258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2" name="Google Shape;592;p14"/>
              <p:cNvSpPr/>
              <p:nvPr/>
            </p:nvSpPr>
            <p:spPr>
              <a:xfrm>
                <a:off x="1890925" y="1863197"/>
                <a:ext cx="1121111" cy="111830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3" name="Google Shape;593;p1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4" name="Google Shape;594;p1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5" name="Google Shape;595;p1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6" name="Google Shape;596;p1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7" name="Google Shape;597;p1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5"/>
          <p:cNvSpPr txBox="1">
            <a:spLocks noGrp="1"/>
          </p:cNvSpPr>
          <p:nvPr>
            <p:ph type="title"/>
          </p:nvPr>
        </p:nvSpPr>
        <p:spPr>
          <a:xfrm>
            <a:off x="5456275" y="2122025"/>
            <a:ext cx="29745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600" name="Google Shape;600;p15"/>
          <p:cNvSpPr txBox="1">
            <a:spLocks noGrp="1"/>
          </p:cNvSpPr>
          <p:nvPr>
            <p:ph type="title" idx="2" hasCustomPrompt="1"/>
          </p:nvPr>
        </p:nvSpPr>
        <p:spPr>
          <a:xfrm>
            <a:off x="7354675" y="1055725"/>
            <a:ext cx="1076100" cy="10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grpSp>
        <p:nvGrpSpPr>
          <p:cNvPr id="601" name="Google Shape;601;p15"/>
          <p:cNvGrpSpPr/>
          <p:nvPr/>
        </p:nvGrpSpPr>
        <p:grpSpPr>
          <a:xfrm rot="5400000" flipH="1">
            <a:off x="-1448461" y="4086201"/>
            <a:ext cx="2744275" cy="2727763"/>
            <a:chOff x="5985575" y="4420825"/>
            <a:chExt cx="2744275" cy="2727763"/>
          </a:xfrm>
        </p:grpSpPr>
        <p:sp>
          <p:nvSpPr>
            <p:cNvPr id="602" name="Google Shape;602;p15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603" name="Google Shape;603;p15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604" name="Google Shape;604;p15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5" name="Google Shape;605;p15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6" name="Google Shape;606;p15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7" name="Google Shape;607;p15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8" name="Google Shape;608;p15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9" name="Google Shape;609;p15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0" name="Google Shape;610;p15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1" name="Google Shape;611;p15"/>
              <p:cNvSpPr/>
              <p:nvPr/>
            </p:nvSpPr>
            <p:spPr>
              <a:xfrm>
                <a:off x="1861553" y="1767253"/>
                <a:ext cx="1080578" cy="1082004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2" name="Google Shape;612;p15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3" name="Google Shape;613;p15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4" name="Google Shape;614;p15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5" name="Google Shape;615;p15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6" name="Google Shape;616;p15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7" name="Google Shape;617;p15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618" name="Google Shape;618;p15"/>
          <p:cNvGrpSpPr/>
          <p:nvPr/>
        </p:nvGrpSpPr>
        <p:grpSpPr>
          <a:xfrm rot="5400000" flipH="1">
            <a:off x="8033689" y="4071318"/>
            <a:ext cx="2744275" cy="2727763"/>
            <a:chOff x="5985575" y="4420825"/>
            <a:chExt cx="2744275" cy="2727763"/>
          </a:xfrm>
        </p:grpSpPr>
        <p:sp>
          <p:nvSpPr>
            <p:cNvPr id="619" name="Google Shape;619;p15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620" name="Google Shape;620;p15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621" name="Google Shape;621;p15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2" name="Google Shape;622;p15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3" name="Google Shape;623;p15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4" name="Google Shape;624;p15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5" name="Google Shape;625;p15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6" name="Google Shape;626;p15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1861553" y="1767253"/>
                <a:ext cx="1080578" cy="1082004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635" name="Google Shape;635;p15"/>
          <p:cNvGrpSpPr/>
          <p:nvPr/>
        </p:nvGrpSpPr>
        <p:grpSpPr>
          <a:xfrm rot="10800000">
            <a:off x="3706711" y="-2251481"/>
            <a:ext cx="2577160" cy="2638569"/>
            <a:chOff x="-1115775" y="4467744"/>
            <a:chExt cx="2577160" cy="2638569"/>
          </a:xfrm>
        </p:grpSpPr>
        <p:sp>
          <p:nvSpPr>
            <p:cNvPr id="636" name="Google Shape;636;p15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637" name="Google Shape;637;p15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638" name="Google Shape;638;p15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0" name="Google Shape;640;p15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1" r:id="rId9"/>
    <p:sldLayoutId id="2147483665" r:id="rId10"/>
    <p:sldLayoutId id="2147483666" r:id="rId11"/>
    <p:sldLayoutId id="2147483667" r:id="rId12"/>
    <p:sldLayoutId id="2147483672" r:id="rId13"/>
    <p:sldLayoutId id="2147483673" r:id="rId14"/>
    <p:sldLayoutId id="2147483675" r:id="rId15"/>
    <p:sldLayoutId id="2147483679" r:id="rId16"/>
    <p:sldLayoutId id="2147483680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43"/>
          <p:cNvSpPr txBox="1">
            <a:spLocks noGrp="1"/>
          </p:cNvSpPr>
          <p:nvPr>
            <p:ph type="title"/>
          </p:nvPr>
        </p:nvSpPr>
        <p:spPr>
          <a:xfrm>
            <a:off x="449934" y="1364150"/>
            <a:ext cx="7980792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/>
              <a:t>ANÁLISIS EXPLORATORIO DATOS</a:t>
            </a:r>
            <a:endParaRPr sz="3800" dirty="0"/>
          </a:p>
        </p:txBody>
      </p:sp>
      <p:cxnSp>
        <p:nvCxnSpPr>
          <p:cNvPr id="1888" name="Google Shape;1888;p43"/>
          <p:cNvCxnSpPr/>
          <p:nvPr/>
        </p:nvCxnSpPr>
        <p:spPr>
          <a:xfrm>
            <a:off x="4670150" y="2215800"/>
            <a:ext cx="3641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89" name="Google Shape;1889;p43"/>
          <p:cNvGrpSpPr/>
          <p:nvPr/>
        </p:nvGrpSpPr>
        <p:grpSpPr>
          <a:xfrm>
            <a:off x="684335" y="2461177"/>
            <a:ext cx="2001770" cy="1878051"/>
            <a:chOff x="726562" y="1255007"/>
            <a:chExt cx="2833748" cy="2745069"/>
          </a:xfrm>
        </p:grpSpPr>
        <p:sp>
          <p:nvSpPr>
            <p:cNvPr id="1890" name="Google Shape;1890;p43"/>
            <p:cNvSpPr/>
            <p:nvPr/>
          </p:nvSpPr>
          <p:spPr>
            <a:xfrm>
              <a:off x="1218500" y="3577625"/>
              <a:ext cx="2341810" cy="186876"/>
            </a:xfrm>
            <a:custGeom>
              <a:avLst/>
              <a:gdLst/>
              <a:ahLst/>
              <a:cxnLst/>
              <a:rect l="l" t="t" r="r" b="b"/>
              <a:pathLst>
                <a:path w="27153" h="1442" extrusionOk="0">
                  <a:moveTo>
                    <a:pt x="13571" y="1"/>
                  </a:moveTo>
                  <a:cubicBezTo>
                    <a:pt x="6082" y="1"/>
                    <a:pt x="1" y="320"/>
                    <a:pt x="1" y="716"/>
                  </a:cubicBezTo>
                  <a:cubicBezTo>
                    <a:pt x="1" y="1111"/>
                    <a:pt x="6082" y="1441"/>
                    <a:pt x="13571" y="1441"/>
                  </a:cubicBezTo>
                  <a:cubicBezTo>
                    <a:pt x="21071" y="1441"/>
                    <a:pt x="27153" y="1111"/>
                    <a:pt x="27153" y="716"/>
                  </a:cubicBezTo>
                  <a:cubicBezTo>
                    <a:pt x="27153" y="320"/>
                    <a:pt x="21071" y="1"/>
                    <a:pt x="1357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3"/>
            <p:cNvSpPr/>
            <p:nvPr/>
          </p:nvSpPr>
          <p:spPr>
            <a:xfrm>
              <a:off x="1548324" y="1255007"/>
              <a:ext cx="1682159" cy="2413884"/>
            </a:xfrm>
            <a:custGeom>
              <a:avLst/>
              <a:gdLst/>
              <a:ahLst/>
              <a:cxnLst/>
              <a:rect l="l" t="t" r="r" b="b"/>
              <a:pathLst>
                <a:path w="54789" h="78898" extrusionOk="0">
                  <a:moveTo>
                    <a:pt x="1" y="0"/>
                  </a:moveTo>
                  <a:lnTo>
                    <a:pt x="1" y="78897"/>
                  </a:lnTo>
                  <a:lnTo>
                    <a:pt x="54789" y="78897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3"/>
            <p:cNvSpPr/>
            <p:nvPr/>
          </p:nvSpPr>
          <p:spPr>
            <a:xfrm rot="-5400000">
              <a:off x="1103685" y="1810334"/>
              <a:ext cx="1033979" cy="26000"/>
            </a:xfrm>
            <a:custGeom>
              <a:avLst/>
              <a:gdLst/>
              <a:ahLst/>
              <a:cxnLst/>
              <a:rect l="l" t="t" r="r" b="b"/>
              <a:pathLst>
                <a:path w="11548" h="40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07"/>
                    <a:pt x="198" y="407"/>
                  </a:cubicBezTo>
                  <a:lnTo>
                    <a:pt x="11349" y="407"/>
                  </a:lnTo>
                  <a:cubicBezTo>
                    <a:pt x="11459" y="407"/>
                    <a:pt x="11547" y="308"/>
                    <a:pt x="11547" y="198"/>
                  </a:cubicBezTo>
                  <a:cubicBezTo>
                    <a:pt x="11547" y="88"/>
                    <a:pt x="11459" y="1"/>
                    <a:pt x="1134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3"/>
            <p:cNvSpPr/>
            <p:nvPr/>
          </p:nvSpPr>
          <p:spPr>
            <a:xfrm>
              <a:off x="726562" y="3813200"/>
              <a:ext cx="1612413" cy="186876"/>
            </a:xfrm>
            <a:custGeom>
              <a:avLst/>
              <a:gdLst/>
              <a:ahLst/>
              <a:cxnLst/>
              <a:rect l="l" t="t" r="r" b="b"/>
              <a:pathLst>
                <a:path w="27153" h="1442" extrusionOk="0">
                  <a:moveTo>
                    <a:pt x="13571" y="1"/>
                  </a:moveTo>
                  <a:cubicBezTo>
                    <a:pt x="6082" y="1"/>
                    <a:pt x="1" y="320"/>
                    <a:pt x="1" y="716"/>
                  </a:cubicBezTo>
                  <a:cubicBezTo>
                    <a:pt x="1" y="1111"/>
                    <a:pt x="6082" y="1441"/>
                    <a:pt x="13571" y="1441"/>
                  </a:cubicBezTo>
                  <a:cubicBezTo>
                    <a:pt x="21071" y="1441"/>
                    <a:pt x="27153" y="1111"/>
                    <a:pt x="27153" y="716"/>
                  </a:cubicBezTo>
                  <a:cubicBezTo>
                    <a:pt x="27153" y="320"/>
                    <a:pt x="21071" y="1"/>
                    <a:pt x="1357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3"/>
            <p:cNvSpPr/>
            <p:nvPr/>
          </p:nvSpPr>
          <p:spPr>
            <a:xfrm>
              <a:off x="1752716" y="2110374"/>
              <a:ext cx="1306269" cy="31"/>
            </a:xfrm>
            <a:custGeom>
              <a:avLst/>
              <a:gdLst/>
              <a:ahLst/>
              <a:cxnLst/>
              <a:rect l="l" t="t" r="r" b="b"/>
              <a:pathLst>
                <a:path w="42546" h="1" fill="none" extrusionOk="0">
                  <a:moveTo>
                    <a:pt x="0" y="1"/>
                  </a:moveTo>
                  <a:lnTo>
                    <a:pt x="4254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3"/>
            <p:cNvSpPr/>
            <p:nvPr/>
          </p:nvSpPr>
          <p:spPr>
            <a:xfrm>
              <a:off x="1752716" y="1394886"/>
              <a:ext cx="1133014" cy="558787"/>
            </a:xfrm>
            <a:custGeom>
              <a:avLst/>
              <a:gdLst/>
              <a:ahLst/>
              <a:cxnLst/>
              <a:rect l="l" t="t" r="r" b="b"/>
              <a:pathLst>
                <a:path w="36903" h="18264" fill="none" extrusionOk="0">
                  <a:moveTo>
                    <a:pt x="0" y="18264"/>
                  </a:moveTo>
                  <a:lnTo>
                    <a:pt x="5644" y="12649"/>
                  </a:lnTo>
                  <a:lnTo>
                    <a:pt x="10883" y="17280"/>
                  </a:lnTo>
                  <a:lnTo>
                    <a:pt x="22344" y="4719"/>
                  </a:lnTo>
                  <a:lnTo>
                    <a:pt x="25209" y="7295"/>
                  </a:lnTo>
                  <a:lnTo>
                    <a:pt x="30564" y="1940"/>
                  </a:lnTo>
                  <a:lnTo>
                    <a:pt x="36902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3"/>
            <p:cNvSpPr/>
            <p:nvPr/>
          </p:nvSpPr>
          <p:spPr>
            <a:xfrm>
              <a:off x="2885730" y="1394886"/>
              <a:ext cx="31" cy="715525"/>
            </a:xfrm>
            <a:custGeom>
              <a:avLst/>
              <a:gdLst/>
              <a:ahLst/>
              <a:cxnLst/>
              <a:rect l="l" t="t" r="r" b="b"/>
              <a:pathLst>
                <a:path w="1" h="23387" fill="none" extrusionOk="0">
                  <a:moveTo>
                    <a:pt x="0" y="1"/>
                  </a:moveTo>
                  <a:lnTo>
                    <a:pt x="0" y="23387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3"/>
            <p:cNvSpPr/>
            <p:nvPr/>
          </p:nvSpPr>
          <p:spPr>
            <a:xfrm>
              <a:off x="2786190" y="1424134"/>
              <a:ext cx="31" cy="689825"/>
            </a:xfrm>
            <a:custGeom>
              <a:avLst/>
              <a:gdLst/>
              <a:ahLst/>
              <a:cxnLst/>
              <a:rect l="l" t="t" r="r" b="b"/>
              <a:pathLst>
                <a:path w="1" h="22547" fill="none" extrusionOk="0">
                  <a:moveTo>
                    <a:pt x="1" y="0"/>
                  </a:moveTo>
                  <a:lnTo>
                    <a:pt x="1" y="22546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3"/>
            <p:cNvSpPr/>
            <p:nvPr/>
          </p:nvSpPr>
          <p:spPr>
            <a:xfrm>
              <a:off x="2691101" y="1454239"/>
              <a:ext cx="31" cy="656171"/>
            </a:xfrm>
            <a:custGeom>
              <a:avLst/>
              <a:gdLst/>
              <a:ahLst/>
              <a:cxnLst/>
              <a:rect l="l" t="t" r="r" b="b"/>
              <a:pathLst>
                <a:path w="1" h="21447" fill="none" extrusionOk="0">
                  <a:moveTo>
                    <a:pt x="1" y="0"/>
                  </a:moveTo>
                  <a:lnTo>
                    <a:pt x="1" y="21447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3"/>
            <p:cNvSpPr/>
            <p:nvPr/>
          </p:nvSpPr>
          <p:spPr>
            <a:xfrm>
              <a:off x="2604917" y="1540119"/>
              <a:ext cx="31" cy="570291"/>
            </a:xfrm>
            <a:custGeom>
              <a:avLst/>
              <a:gdLst/>
              <a:ahLst/>
              <a:cxnLst/>
              <a:rect l="l" t="t" r="r" b="b"/>
              <a:pathLst>
                <a:path w="1" h="18640" fill="none" extrusionOk="0">
                  <a:moveTo>
                    <a:pt x="0" y="1"/>
                  </a:moveTo>
                  <a:lnTo>
                    <a:pt x="0" y="1864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3"/>
            <p:cNvSpPr/>
            <p:nvPr/>
          </p:nvSpPr>
          <p:spPr>
            <a:xfrm>
              <a:off x="2526716" y="1618044"/>
              <a:ext cx="31" cy="492365"/>
            </a:xfrm>
            <a:custGeom>
              <a:avLst/>
              <a:gdLst/>
              <a:ahLst/>
              <a:cxnLst/>
              <a:rect l="l" t="t" r="r" b="b"/>
              <a:pathLst>
                <a:path w="1" h="16093" fill="none" extrusionOk="0">
                  <a:moveTo>
                    <a:pt x="0" y="1"/>
                  </a:moveTo>
                  <a:lnTo>
                    <a:pt x="0" y="16093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3"/>
            <p:cNvSpPr/>
            <p:nvPr/>
          </p:nvSpPr>
          <p:spPr>
            <a:xfrm>
              <a:off x="2438720" y="1539232"/>
              <a:ext cx="31" cy="571178"/>
            </a:xfrm>
            <a:custGeom>
              <a:avLst/>
              <a:gdLst/>
              <a:ahLst/>
              <a:cxnLst/>
              <a:rect l="l" t="t" r="r" b="b"/>
              <a:pathLst>
                <a:path w="1" h="18669" fill="none" extrusionOk="0">
                  <a:moveTo>
                    <a:pt x="1" y="1"/>
                  </a:moveTo>
                  <a:lnTo>
                    <a:pt x="1" y="18669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3"/>
            <p:cNvSpPr/>
            <p:nvPr/>
          </p:nvSpPr>
          <p:spPr>
            <a:xfrm>
              <a:off x="2360550" y="1625142"/>
              <a:ext cx="31" cy="485267"/>
            </a:xfrm>
            <a:custGeom>
              <a:avLst/>
              <a:gdLst/>
              <a:ahLst/>
              <a:cxnLst/>
              <a:rect l="l" t="t" r="r" b="b"/>
              <a:pathLst>
                <a:path w="1" h="15861" fill="none" extrusionOk="0">
                  <a:moveTo>
                    <a:pt x="0" y="0"/>
                  </a:moveTo>
                  <a:lnTo>
                    <a:pt x="0" y="1586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3"/>
            <p:cNvSpPr/>
            <p:nvPr/>
          </p:nvSpPr>
          <p:spPr>
            <a:xfrm>
              <a:off x="2273444" y="1720750"/>
              <a:ext cx="31" cy="389658"/>
            </a:xfrm>
            <a:custGeom>
              <a:avLst/>
              <a:gdLst/>
              <a:ahLst/>
              <a:cxnLst/>
              <a:rect l="l" t="t" r="r" b="b"/>
              <a:pathLst>
                <a:path w="1" h="12736" fill="none" extrusionOk="0">
                  <a:moveTo>
                    <a:pt x="1" y="1"/>
                  </a:moveTo>
                  <a:lnTo>
                    <a:pt x="1" y="12736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3"/>
            <p:cNvSpPr/>
            <p:nvPr/>
          </p:nvSpPr>
          <p:spPr>
            <a:xfrm>
              <a:off x="2182808" y="1818164"/>
              <a:ext cx="31" cy="292243"/>
            </a:xfrm>
            <a:custGeom>
              <a:avLst/>
              <a:gdLst/>
              <a:ahLst/>
              <a:cxnLst/>
              <a:rect l="l" t="t" r="r" b="b"/>
              <a:pathLst>
                <a:path w="1" h="9552" fill="none" extrusionOk="0">
                  <a:moveTo>
                    <a:pt x="1" y="1"/>
                  </a:moveTo>
                  <a:lnTo>
                    <a:pt x="1" y="9552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3"/>
            <p:cNvSpPr/>
            <p:nvPr/>
          </p:nvSpPr>
          <p:spPr>
            <a:xfrm>
              <a:off x="2086830" y="1923532"/>
              <a:ext cx="31" cy="186874"/>
            </a:xfrm>
            <a:custGeom>
              <a:avLst/>
              <a:gdLst/>
              <a:ahLst/>
              <a:cxnLst/>
              <a:rect l="l" t="t" r="r" b="b"/>
              <a:pathLst>
                <a:path w="1" h="6108" fill="none" extrusionOk="0">
                  <a:moveTo>
                    <a:pt x="1" y="1"/>
                  </a:moveTo>
                  <a:lnTo>
                    <a:pt x="1" y="6108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3"/>
            <p:cNvSpPr/>
            <p:nvPr/>
          </p:nvSpPr>
          <p:spPr>
            <a:xfrm>
              <a:off x="2004207" y="1851818"/>
              <a:ext cx="31" cy="256814"/>
            </a:xfrm>
            <a:custGeom>
              <a:avLst/>
              <a:gdLst/>
              <a:ahLst/>
              <a:cxnLst/>
              <a:rect l="l" t="t" r="r" b="b"/>
              <a:pathLst>
                <a:path w="1" h="8394" fill="none" extrusionOk="0">
                  <a:moveTo>
                    <a:pt x="0" y="8394"/>
                  </a:moveTo>
                  <a:lnTo>
                    <a:pt x="0" y="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3"/>
            <p:cNvSpPr/>
            <p:nvPr/>
          </p:nvSpPr>
          <p:spPr>
            <a:xfrm>
              <a:off x="1926006" y="1781848"/>
              <a:ext cx="31" cy="328560"/>
            </a:xfrm>
            <a:custGeom>
              <a:avLst/>
              <a:gdLst/>
              <a:ahLst/>
              <a:cxnLst/>
              <a:rect l="l" t="t" r="r" b="b"/>
              <a:pathLst>
                <a:path w="1" h="10739" fill="none" extrusionOk="0">
                  <a:moveTo>
                    <a:pt x="0" y="1"/>
                  </a:moveTo>
                  <a:lnTo>
                    <a:pt x="0" y="10739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3"/>
            <p:cNvSpPr/>
            <p:nvPr/>
          </p:nvSpPr>
          <p:spPr>
            <a:xfrm>
              <a:off x="1847804" y="1858885"/>
              <a:ext cx="31" cy="249747"/>
            </a:xfrm>
            <a:custGeom>
              <a:avLst/>
              <a:gdLst/>
              <a:ahLst/>
              <a:cxnLst/>
              <a:rect l="l" t="t" r="r" b="b"/>
              <a:pathLst>
                <a:path w="1" h="8163" fill="none" extrusionOk="0">
                  <a:moveTo>
                    <a:pt x="0" y="1"/>
                  </a:moveTo>
                  <a:lnTo>
                    <a:pt x="0" y="8163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3"/>
            <p:cNvSpPr/>
            <p:nvPr/>
          </p:nvSpPr>
          <p:spPr>
            <a:xfrm>
              <a:off x="1752716" y="1953637"/>
              <a:ext cx="31" cy="154994"/>
            </a:xfrm>
            <a:custGeom>
              <a:avLst/>
              <a:gdLst/>
              <a:ahLst/>
              <a:cxnLst/>
              <a:rect l="l" t="t" r="r" b="b"/>
              <a:pathLst>
                <a:path w="1" h="5066" fill="none" extrusionOk="0">
                  <a:moveTo>
                    <a:pt x="0" y="1"/>
                  </a:moveTo>
                  <a:lnTo>
                    <a:pt x="0" y="5066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3"/>
            <p:cNvSpPr/>
            <p:nvPr/>
          </p:nvSpPr>
          <p:spPr>
            <a:xfrm>
              <a:off x="2413851" y="1514450"/>
              <a:ext cx="49799" cy="50482"/>
            </a:xfrm>
            <a:custGeom>
              <a:avLst/>
              <a:gdLst/>
              <a:ahLst/>
              <a:cxnLst/>
              <a:rect l="l" t="t" r="r" b="b"/>
              <a:pathLst>
                <a:path w="1622" h="1650" extrusionOk="0">
                  <a:moveTo>
                    <a:pt x="811" y="0"/>
                  </a:moveTo>
                  <a:cubicBezTo>
                    <a:pt x="348" y="0"/>
                    <a:pt x="1" y="376"/>
                    <a:pt x="1" y="811"/>
                  </a:cubicBezTo>
                  <a:cubicBezTo>
                    <a:pt x="1" y="1274"/>
                    <a:pt x="348" y="1650"/>
                    <a:pt x="811" y="1650"/>
                  </a:cubicBezTo>
                  <a:cubicBezTo>
                    <a:pt x="1245" y="1650"/>
                    <a:pt x="1621" y="1274"/>
                    <a:pt x="1621" y="811"/>
                  </a:cubicBezTo>
                  <a:cubicBezTo>
                    <a:pt x="1621" y="376"/>
                    <a:pt x="1245" y="0"/>
                    <a:pt x="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3"/>
            <p:cNvSpPr/>
            <p:nvPr/>
          </p:nvSpPr>
          <p:spPr>
            <a:xfrm>
              <a:off x="2501816" y="1593262"/>
              <a:ext cx="49799" cy="49594"/>
            </a:xfrm>
            <a:custGeom>
              <a:avLst/>
              <a:gdLst/>
              <a:ahLst/>
              <a:cxnLst/>
              <a:rect l="l" t="t" r="r" b="b"/>
              <a:pathLst>
                <a:path w="1622" h="1621" extrusionOk="0">
                  <a:moveTo>
                    <a:pt x="811" y="0"/>
                  </a:moveTo>
                  <a:cubicBezTo>
                    <a:pt x="377" y="0"/>
                    <a:pt x="1" y="347"/>
                    <a:pt x="1" y="811"/>
                  </a:cubicBezTo>
                  <a:cubicBezTo>
                    <a:pt x="1" y="1245"/>
                    <a:pt x="377" y="1621"/>
                    <a:pt x="811" y="1621"/>
                  </a:cubicBezTo>
                  <a:cubicBezTo>
                    <a:pt x="1274" y="1621"/>
                    <a:pt x="1622" y="1245"/>
                    <a:pt x="1622" y="811"/>
                  </a:cubicBezTo>
                  <a:cubicBezTo>
                    <a:pt x="1622" y="347"/>
                    <a:pt x="1274" y="0"/>
                    <a:pt x="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3"/>
            <p:cNvSpPr/>
            <p:nvPr/>
          </p:nvSpPr>
          <p:spPr>
            <a:xfrm>
              <a:off x="2335507" y="1429427"/>
              <a:ext cx="49799" cy="49625"/>
            </a:xfrm>
            <a:custGeom>
              <a:avLst/>
              <a:gdLst/>
              <a:ahLst/>
              <a:cxnLst/>
              <a:rect l="l" t="t" r="r" b="b"/>
              <a:pathLst>
                <a:path w="1622" h="1622" extrusionOk="0">
                  <a:moveTo>
                    <a:pt x="811" y="1"/>
                  </a:moveTo>
                  <a:cubicBezTo>
                    <a:pt x="348" y="1"/>
                    <a:pt x="0" y="377"/>
                    <a:pt x="0" y="811"/>
                  </a:cubicBezTo>
                  <a:cubicBezTo>
                    <a:pt x="0" y="1274"/>
                    <a:pt x="348" y="1622"/>
                    <a:pt x="811" y="1622"/>
                  </a:cubicBezTo>
                  <a:cubicBezTo>
                    <a:pt x="1245" y="1622"/>
                    <a:pt x="1621" y="1274"/>
                    <a:pt x="1621" y="811"/>
                  </a:cubicBezTo>
                  <a:cubicBezTo>
                    <a:pt x="1621" y="377"/>
                    <a:pt x="1245" y="1"/>
                    <a:pt x="8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3"/>
            <p:cNvSpPr/>
            <p:nvPr/>
          </p:nvSpPr>
          <p:spPr>
            <a:xfrm>
              <a:off x="2530104" y="1370104"/>
              <a:ext cx="49799" cy="50512"/>
            </a:xfrm>
            <a:custGeom>
              <a:avLst/>
              <a:gdLst/>
              <a:ahLst/>
              <a:cxnLst/>
              <a:rect l="l" t="t" r="r" b="b"/>
              <a:pathLst>
                <a:path w="1622" h="1651" extrusionOk="0">
                  <a:moveTo>
                    <a:pt x="811" y="1"/>
                  </a:moveTo>
                  <a:cubicBezTo>
                    <a:pt x="348" y="1"/>
                    <a:pt x="1" y="377"/>
                    <a:pt x="1" y="811"/>
                  </a:cubicBezTo>
                  <a:cubicBezTo>
                    <a:pt x="1" y="1274"/>
                    <a:pt x="348" y="1650"/>
                    <a:pt x="811" y="1650"/>
                  </a:cubicBezTo>
                  <a:cubicBezTo>
                    <a:pt x="1245" y="1650"/>
                    <a:pt x="1621" y="1274"/>
                    <a:pt x="1621" y="811"/>
                  </a:cubicBezTo>
                  <a:cubicBezTo>
                    <a:pt x="1621" y="377"/>
                    <a:pt x="1245" y="1"/>
                    <a:pt x="8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3"/>
            <p:cNvSpPr/>
            <p:nvPr/>
          </p:nvSpPr>
          <p:spPr>
            <a:xfrm>
              <a:off x="2061960" y="1898750"/>
              <a:ext cx="49799" cy="49625"/>
            </a:xfrm>
            <a:custGeom>
              <a:avLst/>
              <a:gdLst/>
              <a:ahLst/>
              <a:cxnLst/>
              <a:rect l="l" t="t" r="r" b="b"/>
              <a:pathLst>
                <a:path w="1622" h="1622" extrusionOk="0">
                  <a:moveTo>
                    <a:pt x="811" y="0"/>
                  </a:moveTo>
                  <a:cubicBezTo>
                    <a:pt x="377" y="0"/>
                    <a:pt x="0" y="377"/>
                    <a:pt x="0" y="811"/>
                  </a:cubicBezTo>
                  <a:cubicBezTo>
                    <a:pt x="0" y="1274"/>
                    <a:pt x="377" y="1621"/>
                    <a:pt x="811" y="1621"/>
                  </a:cubicBezTo>
                  <a:cubicBezTo>
                    <a:pt x="1274" y="1621"/>
                    <a:pt x="1621" y="1274"/>
                    <a:pt x="1621" y="811"/>
                  </a:cubicBezTo>
                  <a:cubicBezTo>
                    <a:pt x="1621" y="377"/>
                    <a:pt x="1274" y="0"/>
                    <a:pt x="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3"/>
            <p:cNvSpPr/>
            <p:nvPr/>
          </p:nvSpPr>
          <p:spPr>
            <a:xfrm>
              <a:off x="1900215" y="1757066"/>
              <a:ext cx="50690" cy="49625"/>
            </a:xfrm>
            <a:custGeom>
              <a:avLst/>
              <a:gdLst/>
              <a:ahLst/>
              <a:cxnLst/>
              <a:rect l="l" t="t" r="r" b="b"/>
              <a:pathLst>
                <a:path w="1651" h="1622" extrusionOk="0">
                  <a:moveTo>
                    <a:pt x="840" y="0"/>
                  </a:moveTo>
                  <a:cubicBezTo>
                    <a:pt x="377" y="0"/>
                    <a:pt x="1" y="348"/>
                    <a:pt x="1" y="811"/>
                  </a:cubicBezTo>
                  <a:cubicBezTo>
                    <a:pt x="1" y="1245"/>
                    <a:pt x="377" y="1621"/>
                    <a:pt x="840" y="1621"/>
                  </a:cubicBezTo>
                  <a:cubicBezTo>
                    <a:pt x="1274" y="1621"/>
                    <a:pt x="1650" y="1245"/>
                    <a:pt x="1650" y="811"/>
                  </a:cubicBezTo>
                  <a:cubicBezTo>
                    <a:pt x="1650" y="348"/>
                    <a:pt x="1274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3"/>
            <p:cNvSpPr/>
            <p:nvPr/>
          </p:nvSpPr>
          <p:spPr>
            <a:xfrm>
              <a:off x="1727816" y="1928855"/>
              <a:ext cx="49799" cy="49625"/>
            </a:xfrm>
            <a:custGeom>
              <a:avLst/>
              <a:gdLst/>
              <a:ahLst/>
              <a:cxnLst/>
              <a:rect l="l" t="t" r="r" b="b"/>
              <a:pathLst>
                <a:path w="1622" h="1622" extrusionOk="0">
                  <a:moveTo>
                    <a:pt x="811" y="0"/>
                  </a:moveTo>
                  <a:cubicBezTo>
                    <a:pt x="348" y="0"/>
                    <a:pt x="1" y="377"/>
                    <a:pt x="1" y="811"/>
                  </a:cubicBezTo>
                  <a:cubicBezTo>
                    <a:pt x="1" y="1274"/>
                    <a:pt x="348" y="1621"/>
                    <a:pt x="811" y="1621"/>
                  </a:cubicBezTo>
                  <a:cubicBezTo>
                    <a:pt x="1245" y="1621"/>
                    <a:pt x="1622" y="1274"/>
                    <a:pt x="1622" y="811"/>
                  </a:cubicBezTo>
                  <a:cubicBezTo>
                    <a:pt x="1622" y="377"/>
                    <a:pt x="1245" y="0"/>
                    <a:pt x="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3"/>
            <p:cNvSpPr/>
            <p:nvPr/>
          </p:nvSpPr>
          <p:spPr>
            <a:xfrm>
              <a:off x="2273444" y="2276840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1"/>
                  </a:moveTo>
                  <a:lnTo>
                    <a:pt x="2558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3"/>
            <p:cNvSpPr/>
            <p:nvPr/>
          </p:nvSpPr>
          <p:spPr>
            <a:xfrm>
              <a:off x="2273444" y="2335276"/>
              <a:ext cx="792677" cy="31"/>
            </a:xfrm>
            <a:custGeom>
              <a:avLst/>
              <a:gdLst/>
              <a:ahLst/>
              <a:cxnLst/>
              <a:rect l="l" t="t" r="r" b="b"/>
              <a:pathLst>
                <a:path w="25818" h="1" fill="none" extrusionOk="0">
                  <a:moveTo>
                    <a:pt x="1" y="1"/>
                  </a:moveTo>
                  <a:lnTo>
                    <a:pt x="25817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3"/>
            <p:cNvSpPr/>
            <p:nvPr/>
          </p:nvSpPr>
          <p:spPr>
            <a:xfrm>
              <a:off x="2273444" y="2461907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1"/>
                  </a:moveTo>
                  <a:lnTo>
                    <a:pt x="2558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3"/>
            <p:cNvSpPr/>
            <p:nvPr/>
          </p:nvSpPr>
          <p:spPr>
            <a:xfrm>
              <a:off x="2273444" y="2517712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0"/>
                  </a:moveTo>
                  <a:lnTo>
                    <a:pt x="25586" y="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3"/>
            <p:cNvSpPr/>
            <p:nvPr/>
          </p:nvSpPr>
          <p:spPr>
            <a:xfrm>
              <a:off x="2273444" y="2572599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1"/>
                  </a:moveTo>
                  <a:lnTo>
                    <a:pt x="2558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3"/>
            <p:cNvSpPr/>
            <p:nvPr/>
          </p:nvSpPr>
          <p:spPr>
            <a:xfrm>
              <a:off x="2273444" y="2628373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1"/>
                  </a:moveTo>
                  <a:lnTo>
                    <a:pt x="2558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3"/>
            <p:cNvSpPr/>
            <p:nvPr/>
          </p:nvSpPr>
          <p:spPr>
            <a:xfrm>
              <a:off x="2330090" y="2907306"/>
              <a:ext cx="61344" cy="156769"/>
            </a:xfrm>
            <a:custGeom>
              <a:avLst/>
              <a:gdLst/>
              <a:ahLst/>
              <a:cxnLst/>
              <a:rect l="l" t="t" r="r" b="b"/>
              <a:pathLst>
                <a:path w="1998" h="5124" extrusionOk="0">
                  <a:moveTo>
                    <a:pt x="0" y="1"/>
                  </a:moveTo>
                  <a:lnTo>
                    <a:pt x="0" y="5124"/>
                  </a:lnTo>
                  <a:lnTo>
                    <a:pt x="1997" y="5124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3"/>
            <p:cNvSpPr/>
            <p:nvPr/>
          </p:nvSpPr>
          <p:spPr>
            <a:xfrm>
              <a:off x="2443874" y="2818764"/>
              <a:ext cx="60453" cy="245311"/>
            </a:xfrm>
            <a:custGeom>
              <a:avLst/>
              <a:gdLst/>
              <a:ahLst/>
              <a:cxnLst/>
              <a:rect l="l" t="t" r="r" b="b"/>
              <a:pathLst>
                <a:path w="1969" h="8018" extrusionOk="0">
                  <a:moveTo>
                    <a:pt x="1" y="1"/>
                  </a:moveTo>
                  <a:lnTo>
                    <a:pt x="1" y="8018"/>
                  </a:lnTo>
                  <a:lnTo>
                    <a:pt x="1969" y="8018"/>
                  </a:lnTo>
                  <a:lnTo>
                    <a:pt x="19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3"/>
            <p:cNvSpPr/>
            <p:nvPr/>
          </p:nvSpPr>
          <p:spPr>
            <a:xfrm>
              <a:off x="2556767" y="2768283"/>
              <a:ext cx="61344" cy="295792"/>
            </a:xfrm>
            <a:custGeom>
              <a:avLst/>
              <a:gdLst/>
              <a:ahLst/>
              <a:cxnLst/>
              <a:rect l="l" t="t" r="r" b="b"/>
              <a:pathLst>
                <a:path w="1998" h="9668" extrusionOk="0">
                  <a:moveTo>
                    <a:pt x="0" y="1"/>
                  </a:moveTo>
                  <a:lnTo>
                    <a:pt x="0" y="9668"/>
                  </a:lnTo>
                  <a:lnTo>
                    <a:pt x="1997" y="9668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3"/>
            <p:cNvSpPr/>
            <p:nvPr/>
          </p:nvSpPr>
          <p:spPr>
            <a:xfrm>
              <a:off x="2784335" y="2768283"/>
              <a:ext cx="61344" cy="295792"/>
            </a:xfrm>
            <a:custGeom>
              <a:avLst/>
              <a:gdLst/>
              <a:ahLst/>
              <a:cxnLst/>
              <a:rect l="l" t="t" r="r" b="b"/>
              <a:pathLst>
                <a:path w="1998" h="9668" extrusionOk="0">
                  <a:moveTo>
                    <a:pt x="0" y="1"/>
                  </a:moveTo>
                  <a:lnTo>
                    <a:pt x="0" y="9668"/>
                  </a:lnTo>
                  <a:lnTo>
                    <a:pt x="1997" y="9668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3"/>
            <p:cNvSpPr/>
            <p:nvPr/>
          </p:nvSpPr>
          <p:spPr>
            <a:xfrm>
              <a:off x="2898118" y="2706298"/>
              <a:ext cx="60453" cy="357778"/>
            </a:xfrm>
            <a:custGeom>
              <a:avLst/>
              <a:gdLst/>
              <a:ahLst/>
              <a:cxnLst/>
              <a:rect l="l" t="t" r="r" b="b"/>
              <a:pathLst>
                <a:path w="1969" h="11694" extrusionOk="0">
                  <a:moveTo>
                    <a:pt x="1" y="1"/>
                  </a:moveTo>
                  <a:lnTo>
                    <a:pt x="1" y="11694"/>
                  </a:lnTo>
                  <a:lnTo>
                    <a:pt x="1969" y="11694"/>
                  </a:lnTo>
                  <a:lnTo>
                    <a:pt x="19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3"/>
            <p:cNvSpPr/>
            <p:nvPr/>
          </p:nvSpPr>
          <p:spPr>
            <a:xfrm>
              <a:off x="2670551" y="2677080"/>
              <a:ext cx="61344" cy="386996"/>
            </a:xfrm>
            <a:custGeom>
              <a:avLst/>
              <a:gdLst/>
              <a:ahLst/>
              <a:cxnLst/>
              <a:rect l="l" t="t" r="r" b="b"/>
              <a:pathLst>
                <a:path w="1998" h="12649" extrusionOk="0">
                  <a:moveTo>
                    <a:pt x="0" y="1"/>
                  </a:moveTo>
                  <a:lnTo>
                    <a:pt x="0" y="12649"/>
                  </a:lnTo>
                  <a:lnTo>
                    <a:pt x="1997" y="12649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3"/>
            <p:cNvSpPr/>
            <p:nvPr/>
          </p:nvSpPr>
          <p:spPr>
            <a:xfrm>
              <a:off x="2287660" y="3198629"/>
              <a:ext cx="598085" cy="162092"/>
            </a:xfrm>
            <a:custGeom>
              <a:avLst/>
              <a:gdLst/>
              <a:ahLst/>
              <a:cxnLst/>
              <a:rect l="l" t="t" r="r" b="b"/>
              <a:pathLst>
                <a:path w="19480" h="5298" extrusionOk="0">
                  <a:moveTo>
                    <a:pt x="1" y="1"/>
                  </a:moveTo>
                  <a:lnTo>
                    <a:pt x="1" y="5297"/>
                  </a:lnTo>
                  <a:lnTo>
                    <a:pt x="19479" y="5297"/>
                  </a:lnTo>
                  <a:lnTo>
                    <a:pt x="194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3"/>
            <p:cNvSpPr/>
            <p:nvPr/>
          </p:nvSpPr>
          <p:spPr>
            <a:xfrm>
              <a:off x="2287660" y="3131351"/>
              <a:ext cx="821108" cy="31"/>
            </a:xfrm>
            <a:custGeom>
              <a:avLst/>
              <a:gdLst/>
              <a:ahLst/>
              <a:cxnLst/>
              <a:rect l="l" t="t" r="r" b="b"/>
              <a:pathLst>
                <a:path w="26744" h="1" fill="none" extrusionOk="0">
                  <a:moveTo>
                    <a:pt x="1" y="0"/>
                  </a:moveTo>
                  <a:lnTo>
                    <a:pt x="26744" y="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3"/>
            <p:cNvSpPr/>
            <p:nvPr/>
          </p:nvSpPr>
          <p:spPr>
            <a:xfrm>
              <a:off x="2273444" y="3438614"/>
              <a:ext cx="835323" cy="31"/>
            </a:xfrm>
            <a:custGeom>
              <a:avLst/>
              <a:gdLst/>
              <a:ahLst/>
              <a:cxnLst/>
              <a:rect l="l" t="t" r="r" b="b"/>
              <a:pathLst>
                <a:path w="27207" h="1" fill="none" extrusionOk="0">
                  <a:moveTo>
                    <a:pt x="1" y="0"/>
                  </a:moveTo>
                  <a:lnTo>
                    <a:pt x="27207" y="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3"/>
            <p:cNvSpPr/>
            <p:nvPr/>
          </p:nvSpPr>
          <p:spPr>
            <a:xfrm>
              <a:off x="2273444" y="3515651"/>
              <a:ext cx="835323" cy="918"/>
            </a:xfrm>
            <a:custGeom>
              <a:avLst/>
              <a:gdLst/>
              <a:ahLst/>
              <a:cxnLst/>
              <a:rect l="l" t="t" r="r" b="b"/>
              <a:pathLst>
                <a:path w="27207" h="30" fill="none" extrusionOk="0">
                  <a:moveTo>
                    <a:pt x="1" y="0"/>
                  </a:moveTo>
                  <a:cubicBezTo>
                    <a:pt x="406" y="29"/>
                    <a:pt x="27207" y="0"/>
                    <a:pt x="27207" y="0"/>
                  </a:cubicBez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3"/>
            <p:cNvSpPr/>
            <p:nvPr/>
          </p:nvSpPr>
          <p:spPr>
            <a:xfrm>
              <a:off x="899625" y="2194510"/>
              <a:ext cx="1279619" cy="1693984"/>
            </a:xfrm>
            <a:custGeom>
              <a:avLst/>
              <a:gdLst/>
              <a:ahLst/>
              <a:cxnLst/>
              <a:rect l="l" t="t" r="r" b="b"/>
              <a:pathLst>
                <a:path w="41678" h="55368" extrusionOk="0">
                  <a:moveTo>
                    <a:pt x="0" y="0"/>
                  </a:moveTo>
                  <a:lnTo>
                    <a:pt x="0" y="55367"/>
                  </a:lnTo>
                  <a:lnTo>
                    <a:pt x="41678" y="55367"/>
                  </a:lnTo>
                  <a:lnTo>
                    <a:pt x="41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3"/>
            <p:cNvSpPr/>
            <p:nvPr/>
          </p:nvSpPr>
          <p:spPr>
            <a:xfrm>
              <a:off x="977826" y="2276840"/>
              <a:ext cx="1140997" cy="370169"/>
            </a:xfrm>
            <a:custGeom>
              <a:avLst/>
              <a:gdLst/>
              <a:ahLst/>
              <a:cxnLst/>
              <a:rect l="l" t="t" r="r" b="b"/>
              <a:pathLst>
                <a:path w="37163" h="12099" extrusionOk="0">
                  <a:moveTo>
                    <a:pt x="0" y="1"/>
                  </a:moveTo>
                  <a:lnTo>
                    <a:pt x="0" y="12099"/>
                  </a:lnTo>
                  <a:lnTo>
                    <a:pt x="37163" y="12099"/>
                  </a:lnTo>
                  <a:lnTo>
                    <a:pt x="371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3"/>
            <p:cNvSpPr/>
            <p:nvPr/>
          </p:nvSpPr>
          <p:spPr>
            <a:xfrm>
              <a:off x="978717" y="2747050"/>
              <a:ext cx="1108115" cy="215205"/>
            </a:xfrm>
            <a:custGeom>
              <a:avLst/>
              <a:gdLst/>
              <a:ahLst/>
              <a:cxnLst/>
              <a:rect l="l" t="t" r="r" b="b"/>
              <a:pathLst>
                <a:path w="36092" h="7034" extrusionOk="0">
                  <a:moveTo>
                    <a:pt x="0" y="0"/>
                  </a:moveTo>
                  <a:lnTo>
                    <a:pt x="0" y="7033"/>
                  </a:lnTo>
                  <a:lnTo>
                    <a:pt x="36092" y="7033"/>
                  </a:lnTo>
                  <a:lnTo>
                    <a:pt x="360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3"/>
            <p:cNvSpPr/>
            <p:nvPr/>
          </p:nvSpPr>
          <p:spPr>
            <a:xfrm>
              <a:off x="978717" y="3024208"/>
              <a:ext cx="1108115" cy="214318"/>
            </a:xfrm>
            <a:custGeom>
              <a:avLst/>
              <a:gdLst/>
              <a:ahLst/>
              <a:cxnLst/>
              <a:rect l="l" t="t" r="r" b="b"/>
              <a:pathLst>
                <a:path w="36092" h="7005" extrusionOk="0">
                  <a:moveTo>
                    <a:pt x="0" y="0"/>
                  </a:moveTo>
                  <a:lnTo>
                    <a:pt x="0" y="7004"/>
                  </a:lnTo>
                  <a:lnTo>
                    <a:pt x="36092" y="7004"/>
                  </a:lnTo>
                  <a:lnTo>
                    <a:pt x="360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3"/>
            <p:cNvSpPr/>
            <p:nvPr/>
          </p:nvSpPr>
          <p:spPr>
            <a:xfrm>
              <a:off x="978717" y="3300478"/>
              <a:ext cx="1108115" cy="215205"/>
            </a:xfrm>
            <a:custGeom>
              <a:avLst/>
              <a:gdLst/>
              <a:ahLst/>
              <a:cxnLst/>
              <a:rect l="l" t="t" r="r" b="b"/>
              <a:pathLst>
                <a:path w="36092" h="7034" extrusionOk="0">
                  <a:moveTo>
                    <a:pt x="0" y="0"/>
                  </a:moveTo>
                  <a:lnTo>
                    <a:pt x="0" y="7033"/>
                  </a:lnTo>
                  <a:lnTo>
                    <a:pt x="36092" y="7033"/>
                  </a:lnTo>
                  <a:lnTo>
                    <a:pt x="360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3"/>
            <p:cNvSpPr/>
            <p:nvPr/>
          </p:nvSpPr>
          <p:spPr>
            <a:xfrm>
              <a:off x="978717" y="3577636"/>
              <a:ext cx="1108115" cy="214318"/>
            </a:xfrm>
            <a:custGeom>
              <a:avLst/>
              <a:gdLst/>
              <a:ahLst/>
              <a:cxnLst/>
              <a:rect l="l" t="t" r="r" b="b"/>
              <a:pathLst>
                <a:path w="36092" h="7005" extrusionOk="0">
                  <a:moveTo>
                    <a:pt x="0" y="0"/>
                  </a:moveTo>
                  <a:lnTo>
                    <a:pt x="0" y="7004"/>
                  </a:lnTo>
                  <a:lnTo>
                    <a:pt x="36092" y="7004"/>
                  </a:lnTo>
                  <a:lnTo>
                    <a:pt x="360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3"/>
            <p:cNvSpPr/>
            <p:nvPr/>
          </p:nvSpPr>
          <p:spPr>
            <a:xfrm>
              <a:off x="1208869" y="2706298"/>
              <a:ext cx="68467" cy="1130822"/>
            </a:xfrm>
            <a:custGeom>
              <a:avLst/>
              <a:gdLst/>
              <a:ahLst/>
              <a:cxnLst/>
              <a:rect l="l" t="t" r="r" b="b"/>
              <a:pathLst>
                <a:path w="2230" h="36961" extrusionOk="0">
                  <a:moveTo>
                    <a:pt x="0" y="1"/>
                  </a:moveTo>
                  <a:lnTo>
                    <a:pt x="0" y="36961"/>
                  </a:lnTo>
                  <a:lnTo>
                    <a:pt x="2229" y="36961"/>
                  </a:lnTo>
                  <a:lnTo>
                    <a:pt x="22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3"/>
            <p:cNvSpPr/>
            <p:nvPr/>
          </p:nvSpPr>
          <p:spPr>
            <a:xfrm>
              <a:off x="1509239" y="2706298"/>
              <a:ext cx="67545" cy="1130822"/>
            </a:xfrm>
            <a:custGeom>
              <a:avLst/>
              <a:gdLst/>
              <a:ahLst/>
              <a:cxnLst/>
              <a:rect l="l" t="t" r="r" b="b"/>
              <a:pathLst>
                <a:path w="2200" h="36961" extrusionOk="0">
                  <a:moveTo>
                    <a:pt x="0" y="1"/>
                  </a:moveTo>
                  <a:lnTo>
                    <a:pt x="0" y="36961"/>
                  </a:lnTo>
                  <a:lnTo>
                    <a:pt x="2200" y="36961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3"/>
            <p:cNvSpPr/>
            <p:nvPr/>
          </p:nvSpPr>
          <p:spPr>
            <a:xfrm>
              <a:off x="1798034" y="2706298"/>
              <a:ext cx="67546" cy="1130822"/>
            </a:xfrm>
            <a:custGeom>
              <a:avLst/>
              <a:gdLst/>
              <a:ahLst/>
              <a:cxnLst/>
              <a:rect l="l" t="t" r="r" b="b"/>
              <a:pathLst>
                <a:path w="2200" h="36961" extrusionOk="0">
                  <a:moveTo>
                    <a:pt x="0" y="1"/>
                  </a:moveTo>
                  <a:lnTo>
                    <a:pt x="0" y="36961"/>
                  </a:lnTo>
                  <a:lnTo>
                    <a:pt x="2200" y="36961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3"/>
            <p:cNvSpPr/>
            <p:nvPr/>
          </p:nvSpPr>
          <p:spPr>
            <a:xfrm>
              <a:off x="1327936" y="2854193"/>
              <a:ext cx="141324" cy="31"/>
            </a:xfrm>
            <a:custGeom>
              <a:avLst/>
              <a:gdLst/>
              <a:ahLst/>
              <a:cxnLst/>
              <a:rect l="l" t="t" r="r" b="b"/>
              <a:pathLst>
                <a:path w="4603" h="1" fill="none" extrusionOk="0">
                  <a:moveTo>
                    <a:pt x="1" y="0"/>
                  </a:moveTo>
                  <a:lnTo>
                    <a:pt x="4603" y="0"/>
                  </a:lnTo>
                </a:path>
              </a:pathLst>
            </a:custGeom>
            <a:noFill/>
            <a:ln w="36175" cap="flat" cmpd="sng">
              <a:solidFill>
                <a:schemeClr val="lt2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3"/>
            <p:cNvSpPr/>
            <p:nvPr/>
          </p:nvSpPr>
          <p:spPr>
            <a:xfrm>
              <a:off x="1327936" y="3131351"/>
              <a:ext cx="141324" cy="31"/>
            </a:xfrm>
            <a:custGeom>
              <a:avLst/>
              <a:gdLst/>
              <a:ahLst/>
              <a:cxnLst/>
              <a:rect l="l" t="t" r="r" b="b"/>
              <a:pathLst>
                <a:path w="4603" h="1" fill="none" extrusionOk="0">
                  <a:moveTo>
                    <a:pt x="1" y="0"/>
                  </a:moveTo>
                  <a:lnTo>
                    <a:pt x="4603" y="0"/>
                  </a:lnTo>
                </a:path>
              </a:pathLst>
            </a:custGeom>
            <a:noFill/>
            <a:ln w="36175" cap="flat" cmpd="sng">
              <a:solidFill>
                <a:schemeClr val="lt2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3"/>
            <p:cNvSpPr/>
            <p:nvPr/>
          </p:nvSpPr>
          <p:spPr>
            <a:xfrm>
              <a:off x="1361710" y="3043697"/>
              <a:ext cx="71997" cy="54918"/>
            </a:xfrm>
            <a:custGeom>
              <a:avLst/>
              <a:gdLst/>
              <a:ahLst/>
              <a:cxnLst/>
              <a:rect l="l" t="t" r="r" b="b"/>
              <a:pathLst>
                <a:path w="2345" h="1795" extrusionOk="0">
                  <a:moveTo>
                    <a:pt x="1187" y="0"/>
                  </a:moveTo>
                  <a:cubicBezTo>
                    <a:pt x="1" y="0"/>
                    <a:pt x="1" y="1794"/>
                    <a:pt x="1187" y="1794"/>
                  </a:cubicBezTo>
                  <a:cubicBezTo>
                    <a:pt x="2345" y="1794"/>
                    <a:pt x="2345" y="0"/>
                    <a:pt x="1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3"/>
            <p:cNvSpPr/>
            <p:nvPr/>
          </p:nvSpPr>
          <p:spPr>
            <a:xfrm>
              <a:off x="1361710" y="3165005"/>
              <a:ext cx="71997" cy="55805"/>
            </a:xfrm>
            <a:custGeom>
              <a:avLst/>
              <a:gdLst/>
              <a:ahLst/>
              <a:cxnLst/>
              <a:rect l="l" t="t" r="r" b="b"/>
              <a:pathLst>
                <a:path w="2345" h="1824" extrusionOk="0">
                  <a:moveTo>
                    <a:pt x="1187" y="0"/>
                  </a:moveTo>
                  <a:cubicBezTo>
                    <a:pt x="1" y="0"/>
                    <a:pt x="1" y="1824"/>
                    <a:pt x="1187" y="1824"/>
                  </a:cubicBezTo>
                  <a:cubicBezTo>
                    <a:pt x="2345" y="1824"/>
                    <a:pt x="2345" y="0"/>
                    <a:pt x="1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3"/>
            <p:cNvSpPr/>
            <p:nvPr/>
          </p:nvSpPr>
          <p:spPr>
            <a:xfrm>
              <a:off x="1865582" y="2747050"/>
              <a:ext cx="221273" cy="215205"/>
            </a:xfrm>
            <a:custGeom>
              <a:avLst/>
              <a:gdLst/>
              <a:ahLst/>
              <a:cxnLst/>
              <a:rect l="l" t="t" r="r" b="b"/>
              <a:pathLst>
                <a:path w="7207" h="7034" extrusionOk="0">
                  <a:moveTo>
                    <a:pt x="0" y="0"/>
                  </a:moveTo>
                  <a:lnTo>
                    <a:pt x="0" y="7033"/>
                  </a:lnTo>
                  <a:lnTo>
                    <a:pt x="7207" y="703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3"/>
            <p:cNvSpPr/>
            <p:nvPr/>
          </p:nvSpPr>
          <p:spPr>
            <a:xfrm>
              <a:off x="1865582" y="3024208"/>
              <a:ext cx="221273" cy="214318"/>
            </a:xfrm>
            <a:custGeom>
              <a:avLst/>
              <a:gdLst/>
              <a:ahLst/>
              <a:cxnLst/>
              <a:rect l="l" t="t" r="r" b="b"/>
              <a:pathLst>
                <a:path w="7207" h="7005" extrusionOk="0">
                  <a:moveTo>
                    <a:pt x="0" y="0"/>
                  </a:moveTo>
                  <a:lnTo>
                    <a:pt x="0" y="7004"/>
                  </a:lnTo>
                  <a:lnTo>
                    <a:pt x="7207" y="7004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3"/>
            <p:cNvSpPr/>
            <p:nvPr/>
          </p:nvSpPr>
          <p:spPr>
            <a:xfrm>
              <a:off x="1865582" y="3300478"/>
              <a:ext cx="221273" cy="215205"/>
            </a:xfrm>
            <a:custGeom>
              <a:avLst/>
              <a:gdLst/>
              <a:ahLst/>
              <a:cxnLst/>
              <a:rect l="l" t="t" r="r" b="b"/>
              <a:pathLst>
                <a:path w="7207" h="7034" extrusionOk="0">
                  <a:moveTo>
                    <a:pt x="0" y="0"/>
                  </a:moveTo>
                  <a:lnTo>
                    <a:pt x="0" y="7033"/>
                  </a:lnTo>
                  <a:lnTo>
                    <a:pt x="7207" y="703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3"/>
            <p:cNvSpPr/>
            <p:nvPr/>
          </p:nvSpPr>
          <p:spPr>
            <a:xfrm>
              <a:off x="2273444" y="2706298"/>
              <a:ext cx="737566" cy="357778"/>
            </a:xfrm>
            <a:custGeom>
              <a:avLst/>
              <a:gdLst/>
              <a:ahLst/>
              <a:cxnLst/>
              <a:rect l="l" t="t" r="r" b="b"/>
              <a:pathLst>
                <a:path w="24023" h="11694" fill="none" extrusionOk="0">
                  <a:moveTo>
                    <a:pt x="1" y="1"/>
                  </a:moveTo>
                  <a:lnTo>
                    <a:pt x="1" y="11694"/>
                  </a:lnTo>
                  <a:lnTo>
                    <a:pt x="24023" y="11694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3"/>
            <p:cNvSpPr/>
            <p:nvPr/>
          </p:nvSpPr>
          <p:spPr>
            <a:xfrm>
              <a:off x="1031335" y="2329396"/>
              <a:ext cx="1033979" cy="26000"/>
            </a:xfrm>
            <a:custGeom>
              <a:avLst/>
              <a:gdLst/>
              <a:ahLst/>
              <a:cxnLst/>
              <a:rect l="l" t="t" r="r" b="b"/>
              <a:pathLst>
                <a:path w="11548" h="40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07"/>
                    <a:pt x="198" y="407"/>
                  </a:cubicBezTo>
                  <a:lnTo>
                    <a:pt x="11349" y="407"/>
                  </a:lnTo>
                  <a:cubicBezTo>
                    <a:pt x="11459" y="407"/>
                    <a:pt x="11547" y="308"/>
                    <a:pt x="11547" y="198"/>
                  </a:cubicBezTo>
                  <a:cubicBezTo>
                    <a:pt x="11547" y="88"/>
                    <a:pt x="11459" y="1"/>
                    <a:pt x="1134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2224;p52">
            <a:extLst>
              <a:ext uri="{FF2B5EF4-FFF2-40B4-BE49-F238E27FC236}">
                <a16:creationId xmlns:a16="http://schemas.microsoft.com/office/drawing/2014/main" id="{9CAA1686-924A-CAE1-A2C9-9E9862352EC7}"/>
              </a:ext>
            </a:extLst>
          </p:cNvPr>
          <p:cNvSpPr txBox="1">
            <a:spLocks/>
          </p:cNvSpPr>
          <p:nvPr/>
        </p:nvSpPr>
        <p:spPr>
          <a:xfrm>
            <a:off x="3291706" y="2122025"/>
            <a:ext cx="5139069" cy="2115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4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r>
              <a:rPr lang="es-ES" sz="5000" dirty="0">
                <a:solidFill>
                  <a:schemeClr val="lt2"/>
                </a:solidFill>
              </a:rPr>
              <a:t>RELACIÓN DE VARIOS INDICES ECONÓMICOS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4">
          <a:extLst>
            <a:ext uri="{FF2B5EF4-FFF2-40B4-BE49-F238E27FC236}">
              <a16:creationId xmlns:a16="http://schemas.microsoft.com/office/drawing/2014/main" id="{5E3CB190-78CB-9412-D788-42AA292C5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5" name="Google Shape;1755;p41">
            <a:extLst>
              <a:ext uri="{FF2B5EF4-FFF2-40B4-BE49-F238E27FC236}">
                <a16:creationId xmlns:a16="http://schemas.microsoft.com/office/drawing/2014/main" id="{D030CC41-02BB-39C3-E31C-5B8475FBCAD0}"/>
              </a:ext>
            </a:extLst>
          </p:cNvPr>
          <p:cNvGrpSpPr/>
          <p:nvPr/>
        </p:nvGrpSpPr>
        <p:grpSpPr>
          <a:xfrm rot="-5400000">
            <a:off x="3259416" y="-2023375"/>
            <a:ext cx="2750618" cy="2741916"/>
            <a:chOff x="2724182" y="-1866850"/>
            <a:chExt cx="2750618" cy="2741916"/>
          </a:xfrm>
        </p:grpSpPr>
        <p:sp>
          <p:nvSpPr>
            <p:cNvPr id="1756" name="Google Shape;1756;p41">
              <a:extLst>
                <a:ext uri="{FF2B5EF4-FFF2-40B4-BE49-F238E27FC236}">
                  <a16:creationId xmlns:a16="http://schemas.microsoft.com/office/drawing/2014/main" id="{D0818C74-FF11-BE91-17F1-1744B299A7A3}"/>
                </a:ext>
              </a:extLst>
            </p:cNvPr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7" name="Google Shape;1757;p41">
              <a:extLst>
                <a:ext uri="{FF2B5EF4-FFF2-40B4-BE49-F238E27FC236}">
                  <a16:creationId xmlns:a16="http://schemas.microsoft.com/office/drawing/2014/main" id="{9D1D1139-E8AD-220C-5172-BDA0BD62A4C0}"/>
                </a:ext>
              </a:extLst>
            </p:cNvPr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758" name="Google Shape;1758;p41">
                <a:extLst>
                  <a:ext uri="{FF2B5EF4-FFF2-40B4-BE49-F238E27FC236}">
                    <a16:creationId xmlns:a16="http://schemas.microsoft.com/office/drawing/2014/main" id="{D9A8BCF1-EDC8-9D9B-C2B6-90DDEA4E0A46}"/>
                  </a:ext>
                </a:extLst>
              </p:cNvPr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1">
                <a:extLst>
                  <a:ext uri="{FF2B5EF4-FFF2-40B4-BE49-F238E27FC236}">
                    <a16:creationId xmlns:a16="http://schemas.microsoft.com/office/drawing/2014/main" id="{0C0858DA-FFDB-CFDB-51D3-CB39B9D3D081}"/>
                  </a:ext>
                </a:extLst>
              </p:cNvPr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1">
                <a:extLst>
                  <a:ext uri="{FF2B5EF4-FFF2-40B4-BE49-F238E27FC236}">
                    <a16:creationId xmlns:a16="http://schemas.microsoft.com/office/drawing/2014/main" id="{9BA74A96-AD67-68FA-CD46-957D4B93450B}"/>
                  </a:ext>
                </a:extLst>
              </p:cNvPr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1">
                <a:extLst>
                  <a:ext uri="{FF2B5EF4-FFF2-40B4-BE49-F238E27FC236}">
                    <a16:creationId xmlns:a16="http://schemas.microsoft.com/office/drawing/2014/main" id="{77C02FED-0D9D-155C-22EA-2627532AEAFD}"/>
                  </a:ext>
                </a:extLst>
              </p:cNvPr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1">
                <a:extLst>
                  <a:ext uri="{FF2B5EF4-FFF2-40B4-BE49-F238E27FC236}">
                    <a16:creationId xmlns:a16="http://schemas.microsoft.com/office/drawing/2014/main" id="{77855CBB-3C0F-2430-81C4-B7DBC5222D53}"/>
                  </a:ext>
                </a:extLst>
              </p:cNvPr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1">
                <a:extLst>
                  <a:ext uri="{FF2B5EF4-FFF2-40B4-BE49-F238E27FC236}">
                    <a16:creationId xmlns:a16="http://schemas.microsoft.com/office/drawing/2014/main" id="{65763E8D-164C-45F6-8A4E-B3B589674D13}"/>
                  </a:ext>
                </a:extLst>
              </p:cNvPr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1">
                <a:extLst>
                  <a:ext uri="{FF2B5EF4-FFF2-40B4-BE49-F238E27FC236}">
                    <a16:creationId xmlns:a16="http://schemas.microsoft.com/office/drawing/2014/main" id="{43AFAA59-826D-19C6-C55E-84A68E1B4223}"/>
                  </a:ext>
                </a:extLst>
              </p:cNvPr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1">
                <a:extLst>
                  <a:ext uri="{FF2B5EF4-FFF2-40B4-BE49-F238E27FC236}">
                    <a16:creationId xmlns:a16="http://schemas.microsoft.com/office/drawing/2014/main" id="{BE8C9F9B-136C-974F-0AAB-B3126E3AD736}"/>
                  </a:ext>
                </a:extLst>
              </p:cNvPr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1">
                <a:extLst>
                  <a:ext uri="{FF2B5EF4-FFF2-40B4-BE49-F238E27FC236}">
                    <a16:creationId xmlns:a16="http://schemas.microsoft.com/office/drawing/2014/main" id="{0D56474E-1EE3-5E35-FA7B-CE5D655CEE20}"/>
                  </a:ext>
                </a:extLst>
              </p:cNvPr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1">
                <a:extLst>
                  <a:ext uri="{FF2B5EF4-FFF2-40B4-BE49-F238E27FC236}">
                    <a16:creationId xmlns:a16="http://schemas.microsoft.com/office/drawing/2014/main" id="{B58D0B4D-23EE-6AE0-3BFF-D57DBF1FB786}"/>
                  </a:ext>
                </a:extLst>
              </p:cNvPr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1">
                <a:extLst>
                  <a:ext uri="{FF2B5EF4-FFF2-40B4-BE49-F238E27FC236}">
                    <a16:creationId xmlns:a16="http://schemas.microsoft.com/office/drawing/2014/main" id="{9B47FE49-C8F0-6B13-7143-CCB8F1564DFA}"/>
                  </a:ext>
                </a:extLst>
              </p:cNvPr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1">
                <a:extLst>
                  <a:ext uri="{FF2B5EF4-FFF2-40B4-BE49-F238E27FC236}">
                    <a16:creationId xmlns:a16="http://schemas.microsoft.com/office/drawing/2014/main" id="{3045F751-9C10-6943-7056-196418541F03}"/>
                  </a:ext>
                </a:extLst>
              </p:cNvPr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1">
                <a:extLst>
                  <a:ext uri="{FF2B5EF4-FFF2-40B4-BE49-F238E27FC236}">
                    <a16:creationId xmlns:a16="http://schemas.microsoft.com/office/drawing/2014/main" id="{E431404B-D0BE-AF37-328C-4070BC37DA66}"/>
                  </a:ext>
                </a:extLst>
              </p:cNvPr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1">
                <a:extLst>
                  <a:ext uri="{FF2B5EF4-FFF2-40B4-BE49-F238E27FC236}">
                    <a16:creationId xmlns:a16="http://schemas.microsoft.com/office/drawing/2014/main" id="{64282701-0A8C-EF99-340D-08689DF58B59}"/>
                  </a:ext>
                </a:extLst>
              </p:cNvPr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73" name="Google Shape;1773;p41">
            <a:extLst>
              <a:ext uri="{FF2B5EF4-FFF2-40B4-BE49-F238E27FC236}">
                <a16:creationId xmlns:a16="http://schemas.microsoft.com/office/drawing/2014/main" id="{AFB90DBC-A656-F699-1FBE-75F54552644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69916" y="780585"/>
            <a:ext cx="7877098" cy="1828247"/>
          </a:xfrm>
          <a:prstGeom prst="rect">
            <a:avLst/>
          </a:prstGeom>
        </p:spPr>
        <p:txBody>
          <a:bodyPr spcFirstLastPara="1" wrap="square" lIns="91425" tIns="91425" rIns="182875" bIns="91425" anchor="t" anchorCtr="0">
            <a:noAutofit/>
          </a:bodyPr>
          <a:lstStyle/>
          <a:p>
            <a:pPr marL="0" lvl="0" indent="0" algn="just"/>
            <a:r>
              <a:rPr lang="en" sz="2000" dirty="0"/>
              <a:t>Los bancos centrales emiten o retiran dinero del sistema para asegurar la estabilidad de precios y fomentar el pleno empleo.</a:t>
            </a:r>
          </a:p>
          <a:p>
            <a:pPr marL="0" lvl="0" indent="0" algn="just"/>
            <a:endParaRPr lang="en" sz="2000" dirty="0"/>
          </a:p>
          <a:p>
            <a:pPr marL="0" lvl="0" indent="0" algn="just"/>
            <a:r>
              <a:rPr lang="en" sz="2000" dirty="0"/>
              <a:t>Si aumenta la emisión de dinero y no aumenta de manera proporcional la producción de bienes  y servicios conduce a la inflación</a:t>
            </a:r>
            <a:endParaRPr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9426505-EB32-CFC0-C9C9-F99FF2D3E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179" y="2667000"/>
            <a:ext cx="4457009" cy="2470827"/>
          </a:xfrm>
          <a:prstGeom prst="rect">
            <a:avLst/>
          </a:prstGeom>
        </p:spPr>
      </p:pic>
      <p:sp>
        <p:nvSpPr>
          <p:cNvPr id="2" name="Globo: flecha hacia arriba 1">
            <a:extLst>
              <a:ext uri="{FF2B5EF4-FFF2-40B4-BE49-F238E27FC236}">
                <a16:creationId xmlns:a16="http://schemas.microsoft.com/office/drawing/2014/main" id="{1400E6B0-5570-4463-5306-422DFB4FFBB6}"/>
              </a:ext>
            </a:extLst>
          </p:cNvPr>
          <p:cNvSpPr/>
          <p:nvPr/>
        </p:nvSpPr>
        <p:spPr>
          <a:xfrm>
            <a:off x="3776312" y="4111082"/>
            <a:ext cx="981899" cy="617035"/>
          </a:xfrm>
          <a:prstGeom prst="upArrowCallou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noFill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B1CC3A7-CFDE-4F27-C78D-67C4C021D65D}"/>
              </a:ext>
            </a:extLst>
          </p:cNvPr>
          <p:cNvSpPr txBox="1"/>
          <p:nvPr/>
        </p:nvSpPr>
        <p:spPr>
          <a:xfrm>
            <a:off x="3755272" y="4356410"/>
            <a:ext cx="981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COVID</a:t>
            </a:r>
          </a:p>
        </p:txBody>
      </p:sp>
      <p:grpSp>
        <p:nvGrpSpPr>
          <p:cNvPr id="5" name="Google Shape;2080;p48">
            <a:extLst>
              <a:ext uri="{FF2B5EF4-FFF2-40B4-BE49-F238E27FC236}">
                <a16:creationId xmlns:a16="http://schemas.microsoft.com/office/drawing/2014/main" id="{F07EC76B-3AF5-8579-4E3A-97CB4B4FE16D}"/>
              </a:ext>
            </a:extLst>
          </p:cNvPr>
          <p:cNvGrpSpPr/>
          <p:nvPr/>
        </p:nvGrpSpPr>
        <p:grpSpPr>
          <a:xfrm>
            <a:off x="361840" y="900450"/>
            <a:ext cx="270291" cy="214503"/>
            <a:chOff x="-5669590" y="3858557"/>
            <a:chExt cx="413425" cy="414237"/>
          </a:xfrm>
        </p:grpSpPr>
        <p:sp>
          <p:nvSpPr>
            <p:cNvPr id="6" name="Google Shape;2081;p48">
              <a:extLst>
                <a:ext uri="{FF2B5EF4-FFF2-40B4-BE49-F238E27FC236}">
                  <a16:creationId xmlns:a16="http://schemas.microsoft.com/office/drawing/2014/main" id="{9AFB2A3A-9BF3-0978-F8B1-A50E3B3FFA7F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82;p48">
              <a:extLst>
                <a:ext uri="{FF2B5EF4-FFF2-40B4-BE49-F238E27FC236}">
                  <a16:creationId xmlns:a16="http://schemas.microsoft.com/office/drawing/2014/main" id="{2A7E089E-5DA4-5FF8-E3E7-DF61143A1AF6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3;p48">
              <a:extLst>
                <a:ext uri="{FF2B5EF4-FFF2-40B4-BE49-F238E27FC236}">
                  <a16:creationId xmlns:a16="http://schemas.microsoft.com/office/drawing/2014/main" id="{08CFD568-4F79-6252-8EB2-C483387D033F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84;p48">
              <a:extLst>
                <a:ext uri="{FF2B5EF4-FFF2-40B4-BE49-F238E27FC236}">
                  <a16:creationId xmlns:a16="http://schemas.microsoft.com/office/drawing/2014/main" id="{EEBEB178-83E5-4076-890F-09677304D97A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85;p48">
              <a:extLst>
                <a:ext uri="{FF2B5EF4-FFF2-40B4-BE49-F238E27FC236}">
                  <a16:creationId xmlns:a16="http://schemas.microsoft.com/office/drawing/2014/main" id="{84DE2CF8-6F87-6346-37A7-B6832225BC00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2080;p48">
            <a:extLst>
              <a:ext uri="{FF2B5EF4-FFF2-40B4-BE49-F238E27FC236}">
                <a16:creationId xmlns:a16="http://schemas.microsoft.com/office/drawing/2014/main" id="{D994B0EA-6B6A-D0FA-6B9C-249840D4A765}"/>
              </a:ext>
            </a:extLst>
          </p:cNvPr>
          <p:cNvGrpSpPr/>
          <p:nvPr/>
        </p:nvGrpSpPr>
        <p:grpSpPr>
          <a:xfrm>
            <a:off x="379562" y="1822285"/>
            <a:ext cx="270291" cy="214503"/>
            <a:chOff x="-5669590" y="3858557"/>
            <a:chExt cx="413425" cy="414237"/>
          </a:xfrm>
        </p:grpSpPr>
        <p:sp>
          <p:nvSpPr>
            <p:cNvPr id="12" name="Google Shape;2081;p48">
              <a:extLst>
                <a:ext uri="{FF2B5EF4-FFF2-40B4-BE49-F238E27FC236}">
                  <a16:creationId xmlns:a16="http://schemas.microsoft.com/office/drawing/2014/main" id="{642595E9-2EAE-7399-C424-FF0B2333EA79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82;p48">
              <a:extLst>
                <a:ext uri="{FF2B5EF4-FFF2-40B4-BE49-F238E27FC236}">
                  <a16:creationId xmlns:a16="http://schemas.microsoft.com/office/drawing/2014/main" id="{FC5C80DF-3D2C-0884-955D-A136697B9669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3;p48">
              <a:extLst>
                <a:ext uri="{FF2B5EF4-FFF2-40B4-BE49-F238E27FC236}">
                  <a16:creationId xmlns:a16="http://schemas.microsoft.com/office/drawing/2014/main" id="{FA2F319A-CBCF-C3B9-33FB-18682034055A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4;p48">
              <a:extLst>
                <a:ext uri="{FF2B5EF4-FFF2-40B4-BE49-F238E27FC236}">
                  <a16:creationId xmlns:a16="http://schemas.microsoft.com/office/drawing/2014/main" id="{9EAFDFEC-69A9-3EF8-E528-3506A55694AB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85;p48">
              <a:extLst>
                <a:ext uri="{FF2B5EF4-FFF2-40B4-BE49-F238E27FC236}">
                  <a16:creationId xmlns:a16="http://schemas.microsoft.com/office/drawing/2014/main" id="{1DCE55AC-66AD-6FB2-F3D8-33FF659FE0DF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15099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B50D7337-E43B-BD16-D011-5E30302A1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64" y="233862"/>
            <a:ext cx="8732071" cy="4675775"/>
          </a:xfrm>
          <a:prstGeom prst="rect">
            <a:avLst/>
          </a:prstGeom>
        </p:spPr>
      </p:pic>
      <p:sp>
        <p:nvSpPr>
          <p:cNvPr id="2" name="Flecha: hacia la izquierda 1">
            <a:extLst>
              <a:ext uri="{FF2B5EF4-FFF2-40B4-BE49-F238E27FC236}">
                <a16:creationId xmlns:a16="http://schemas.microsoft.com/office/drawing/2014/main" id="{061B4B96-6E6E-F4AD-7FDF-A3EAA9F4A0D8}"/>
              </a:ext>
            </a:extLst>
          </p:cNvPr>
          <p:cNvSpPr/>
          <p:nvPr/>
        </p:nvSpPr>
        <p:spPr>
          <a:xfrm>
            <a:off x="2096428" y="587297"/>
            <a:ext cx="1590907" cy="200722"/>
          </a:xfrm>
          <a:prstGeom prst="lef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Flecha: hacia la izquierda 2">
            <a:extLst>
              <a:ext uri="{FF2B5EF4-FFF2-40B4-BE49-F238E27FC236}">
                <a16:creationId xmlns:a16="http://schemas.microsoft.com/office/drawing/2014/main" id="{3C7CBCE2-AF7C-21B6-3A3B-CEE237D2D1C6}"/>
              </a:ext>
            </a:extLst>
          </p:cNvPr>
          <p:cNvSpPr/>
          <p:nvPr/>
        </p:nvSpPr>
        <p:spPr>
          <a:xfrm>
            <a:off x="2096428" y="1141454"/>
            <a:ext cx="1590907" cy="200722"/>
          </a:xfrm>
          <a:prstGeom prst="lef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696B6A2-16F6-6177-499B-08D2447709C9}"/>
              </a:ext>
            </a:extLst>
          </p:cNvPr>
          <p:cNvSpPr txBox="1"/>
          <p:nvPr/>
        </p:nvSpPr>
        <p:spPr>
          <a:xfrm>
            <a:off x="3754244" y="687658"/>
            <a:ext cx="21410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Rebalanceo de m2 y Bitcoin para que se más visual la comparativa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3">
          <a:extLst>
            <a:ext uri="{FF2B5EF4-FFF2-40B4-BE49-F238E27FC236}">
              <a16:creationId xmlns:a16="http://schemas.microsoft.com/office/drawing/2014/main" id="{7A0797AC-FD6E-6B07-4AA2-F1B9F6375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322111C-D956-BC39-7761-DE36418C3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449"/>
            <a:ext cx="9144000" cy="497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02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44"/>
          <p:cNvSpPr txBox="1">
            <a:spLocks noGrp="1"/>
          </p:cNvSpPr>
          <p:nvPr>
            <p:ph type="title"/>
          </p:nvPr>
        </p:nvSpPr>
        <p:spPr>
          <a:xfrm>
            <a:off x="713250" y="81250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</a:t>
            </a:r>
            <a:r>
              <a:rPr lang="en" dirty="0"/>
              <a:t>entabilidades de cada índice</a:t>
            </a:r>
            <a:endParaRPr dirty="0"/>
          </a:p>
        </p:txBody>
      </p:sp>
      <p:sp>
        <p:nvSpPr>
          <p:cNvPr id="1956" name="Google Shape;1956;p44"/>
          <p:cNvSpPr txBox="1">
            <a:spLocks noGrp="1"/>
          </p:cNvSpPr>
          <p:nvPr>
            <p:ph type="subTitle" idx="1"/>
          </p:nvPr>
        </p:nvSpPr>
        <p:spPr>
          <a:xfrm>
            <a:off x="5858107" y="4481476"/>
            <a:ext cx="2207942" cy="662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Bitcoin es muy superior en rentabilidad desde 2014: casi 30.000%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FF5E09-AE77-7F34-3F90-1229D1115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69" y="1353818"/>
            <a:ext cx="7062439" cy="2833594"/>
          </a:xfrm>
          <a:prstGeom prst="rect">
            <a:avLst/>
          </a:prstGeom>
        </p:spPr>
      </p:pic>
      <p:sp>
        <p:nvSpPr>
          <p:cNvPr id="6" name="Flecha: hacia la izquierda 5">
            <a:extLst>
              <a:ext uri="{FF2B5EF4-FFF2-40B4-BE49-F238E27FC236}">
                <a16:creationId xmlns:a16="http://schemas.microsoft.com/office/drawing/2014/main" id="{7A425F26-395F-88B6-59D0-CC6ED697DDE3}"/>
              </a:ext>
            </a:extLst>
          </p:cNvPr>
          <p:cNvSpPr/>
          <p:nvPr/>
        </p:nvSpPr>
        <p:spPr>
          <a:xfrm rot="5400000">
            <a:off x="6763784" y="4254410"/>
            <a:ext cx="396587" cy="262591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45"/>
          <p:cNvSpPr txBox="1">
            <a:spLocks noGrp="1"/>
          </p:cNvSpPr>
          <p:nvPr>
            <p:ph type="title"/>
          </p:nvPr>
        </p:nvSpPr>
        <p:spPr>
          <a:xfrm>
            <a:off x="403860" y="152445"/>
            <a:ext cx="8260080" cy="1076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GRAFICAMOS LAS CORRELACIONES Y EL MAPA DE CALOR</a:t>
            </a:r>
            <a:endParaRPr dirty="0"/>
          </a:p>
        </p:txBody>
      </p:sp>
      <p:grpSp>
        <p:nvGrpSpPr>
          <p:cNvPr id="1964" name="Google Shape;1964;p45"/>
          <p:cNvGrpSpPr/>
          <p:nvPr/>
        </p:nvGrpSpPr>
        <p:grpSpPr>
          <a:xfrm>
            <a:off x="5529421" y="1565592"/>
            <a:ext cx="2518161" cy="2711662"/>
            <a:chOff x="5463052" y="1820750"/>
            <a:chExt cx="2650975" cy="2854681"/>
          </a:xfrm>
        </p:grpSpPr>
        <p:sp>
          <p:nvSpPr>
            <p:cNvPr id="1965" name="Google Shape;1965;p45"/>
            <p:cNvSpPr/>
            <p:nvPr/>
          </p:nvSpPr>
          <p:spPr>
            <a:xfrm>
              <a:off x="5771523" y="4541717"/>
              <a:ext cx="2031355" cy="133714"/>
            </a:xfrm>
            <a:custGeom>
              <a:avLst/>
              <a:gdLst/>
              <a:ahLst/>
              <a:cxnLst/>
              <a:rect l="l" t="t" r="r" b="b"/>
              <a:pathLst>
                <a:path w="30595" h="2014" extrusionOk="0">
                  <a:moveTo>
                    <a:pt x="15297" y="1"/>
                  </a:moveTo>
                  <a:cubicBezTo>
                    <a:pt x="6852" y="1"/>
                    <a:pt x="0" y="452"/>
                    <a:pt x="0" y="1001"/>
                  </a:cubicBezTo>
                  <a:cubicBezTo>
                    <a:pt x="0" y="1562"/>
                    <a:pt x="6852" y="2013"/>
                    <a:pt x="15297" y="2013"/>
                  </a:cubicBezTo>
                  <a:cubicBezTo>
                    <a:pt x="23743" y="2013"/>
                    <a:pt x="30595" y="1562"/>
                    <a:pt x="30595" y="1001"/>
                  </a:cubicBezTo>
                  <a:cubicBezTo>
                    <a:pt x="30595" y="452"/>
                    <a:pt x="23743" y="1"/>
                    <a:pt x="1529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5"/>
            <p:cNvSpPr/>
            <p:nvPr/>
          </p:nvSpPr>
          <p:spPr>
            <a:xfrm>
              <a:off x="5971213" y="1820750"/>
              <a:ext cx="1632000" cy="2787900"/>
            </a:xfrm>
            <a:prstGeom prst="roundRect">
              <a:avLst>
                <a:gd name="adj" fmla="val 856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5"/>
            <p:cNvSpPr/>
            <p:nvPr/>
          </p:nvSpPr>
          <p:spPr>
            <a:xfrm>
              <a:off x="6040488" y="2090651"/>
              <a:ext cx="1493424" cy="2208177"/>
            </a:xfrm>
            <a:custGeom>
              <a:avLst/>
              <a:gdLst/>
              <a:ahLst/>
              <a:cxnLst/>
              <a:rect l="l" t="t" r="r" b="b"/>
              <a:pathLst>
                <a:path w="9357" h="12748" extrusionOk="0">
                  <a:moveTo>
                    <a:pt x="1" y="0"/>
                  </a:moveTo>
                  <a:lnTo>
                    <a:pt x="1" y="12747"/>
                  </a:lnTo>
                  <a:lnTo>
                    <a:pt x="9357" y="12747"/>
                  </a:lnTo>
                  <a:lnTo>
                    <a:pt x="93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5"/>
            <p:cNvSpPr/>
            <p:nvPr/>
          </p:nvSpPr>
          <p:spPr>
            <a:xfrm>
              <a:off x="6621780" y="1955615"/>
              <a:ext cx="330861" cy="55064"/>
            </a:xfrm>
            <a:custGeom>
              <a:avLst/>
              <a:gdLst/>
              <a:ahLst/>
              <a:cxnLst/>
              <a:rect l="l" t="t" r="r" b="b"/>
              <a:pathLst>
                <a:path w="2073" h="345" extrusionOk="0">
                  <a:moveTo>
                    <a:pt x="168" y="1"/>
                  </a:moveTo>
                  <a:cubicBezTo>
                    <a:pt x="75" y="1"/>
                    <a:pt x="1" y="75"/>
                    <a:pt x="1" y="177"/>
                  </a:cubicBezTo>
                  <a:cubicBezTo>
                    <a:pt x="1" y="270"/>
                    <a:pt x="75" y="344"/>
                    <a:pt x="168" y="344"/>
                  </a:cubicBezTo>
                  <a:lnTo>
                    <a:pt x="1905" y="344"/>
                  </a:lnTo>
                  <a:cubicBezTo>
                    <a:pt x="1998" y="344"/>
                    <a:pt x="2073" y="270"/>
                    <a:pt x="2073" y="177"/>
                  </a:cubicBezTo>
                  <a:cubicBezTo>
                    <a:pt x="2073" y="75"/>
                    <a:pt x="1998" y="1"/>
                    <a:pt x="19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5"/>
            <p:cNvSpPr/>
            <p:nvPr/>
          </p:nvSpPr>
          <p:spPr>
            <a:xfrm>
              <a:off x="6690650" y="4366062"/>
              <a:ext cx="193149" cy="175426"/>
            </a:xfrm>
            <a:custGeom>
              <a:avLst/>
              <a:gdLst/>
              <a:ahLst/>
              <a:cxnLst/>
              <a:rect l="l" t="t" r="r" b="b"/>
              <a:pathLst>
                <a:path w="1841" h="1672" extrusionOk="0">
                  <a:moveTo>
                    <a:pt x="908" y="0"/>
                  </a:moveTo>
                  <a:cubicBezTo>
                    <a:pt x="535" y="0"/>
                    <a:pt x="198" y="260"/>
                    <a:pt x="103" y="647"/>
                  </a:cubicBezTo>
                  <a:cubicBezTo>
                    <a:pt x="1" y="1093"/>
                    <a:pt x="280" y="1539"/>
                    <a:pt x="726" y="1651"/>
                  </a:cubicBezTo>
                  <a:cubicBezTo>
                    <a:pt x="789" y="1665"/>
                    <a:pt x="853" y="1672"/>
                    <a:pt x="915" y="1672"/>
                  </a:cubicBezTo>
                  <a:cubicBezTo>
                    <a:pt x="1299" y="1672"/>
                    <a:pt x="1641" y="1412"/>
                    <a:pt x="1729" y="1028"/>
                  </a:cubicBezTo>
                  <a:cubicBezTo>
                    <a:pt x="1841" y="573"/>
                    <a:pt x="1562" y="127"/>
                    <a:pt x="1107" y="25"/>
                  </a:cubicBezTo>
                  <a:cubicBezTo>
                    <a:pt x="1040" y="8"/>
                    <a:pt x="974" y="0"/>
                    <a:pt x="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0" name="Google Shape;1970;p45"/>
            <p:cNvGrpSpPr/>
            <p:nvPr/>
          </p:nvGrpSpPr>
          <p:grpSpPr>
            <a:xfrm rot="-1624008">
              <a:off x="7126236" y="2393572"/>
              <a:ext cx="842298" cy="842227"/>
              <a:chOff x="2964656" y="1352909"/>
              <a:chExt cx="530331" cy="530286"/>
            </a:xfrm>
          </p:grpSpPr>
          <p:sp>
            <p:nvSpPr>
              <p:cNvPr id="1971" name="Google Shape;1971;p45"/>
              <p:cNvSpPr/>
              <p:nvPr/>
            </p:nvSpPr>
            <p:spPr>
              <a:xfrm>
                <a:off x="2964656" y="1352909"/>
                <a:ext cx="530331" cy="530286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953" extrusionOk="0">
                    <a:moveTo>
                      <a:pt x="4477" y="1"/>
                    </a:moveTo>
                    <a:cubicBezTo>
                      <a:pt x="2002" y="1"/>
                      <a:pt x="1" y="2002"/>
                      <a:pt x="1" y="4477"/>
                    </a:cubicBezTo>
                    <a:cubicBezTo>
                      <a:pt x="1" y="6951"/>
                      <a:pt x="2002" y="8952"/>
                      <a:pt x="4477" y="8952"/>
                    </a:cubicBezTo>
                    <a:cubicBezTo>
                      <a:pt x="6951" y="8952"/>
                      <a:pt x="8952" y="6951"/>
                      <a:pt x="8952" y="4477"/>
                    </a:cubicBezTo>
                    <a:cubicBezTo>
                      <a:pt x="8952" y="2002"/>
                      <a:pt x="6951" y="1"/>
                      <a:pt x="4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45"/>
              <p:cNvSpPr/>
              <p:nvPr/>
            </p:nvSpPr>
            <p:spPr>
              <a:xfrm>
                <a:off x="2964656" y="1352909"/>
                <a:ext cx="530331" cy="530286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953" extrusionOk="0">
                    <a:moveTo>
                      <a:pt x="4477" y="1"/>
                    </a:moveTo>
                    <a:cubicBezTo>
                      <a:pt x="2002" y="1"/>
                      <a:pt x="1" y="2002"/>
                      <a:pt x="1" y="4477"/>
                    </a:cubicBezTo>
                    <a:cubicBezTo>
                      <a:pt x="1" y="6951"/>
                      <a:pt x="2002" y="8952"/>
                      <a:pt x="4477" y="8952"/>
                    </a:cubicBezTo>
                    <a:cubicBezTo>
                      <a:pt x="6951" y="8952"/>
                      <a:pt x="8952" y="6951"/>
                      <a:pt x="8952" y="4477"/>
                    </a:cubicBezTo>
                    <a:cubicBezTo>
                      <a:pt x="8952" y="2002"/>
                      <a:pt x="6951" y="1"/>
                      <a:pt x="4477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5"/>
              <p:cNvSpPr/>
              <p:nvPr/>
            </p:nvSpPr>
            <p:spPr>
              <a:xfrm>
                <a:off x="2993976" y="1382229"/>
                <a:ext cx="471688" cy="471648"/>
              </a:xfrm>
              <a:custGeom>
                <a:avLst/>
                <a:gdLst/>
                <a:ahLst/>
                <a:cxnLst/>
                <a:rect l="l" t="t" r="r" b="b"/>
                <a:pathLst>
                  <a:path w="7963" h="7963" extrusionOk="0">
                    <a:moveTo>
                      <a:pt x="3982" y="1"/>
                    </a:moveTo>
                    <a:cubicBezTo>
                      <a:pt x="1782" y="1"/>
                      <a:pt x="1" y="1782"/>
                      <a:pt x="1" y="3982"/>
                    </a:cubicBezTo>
                    <a:cubicBezTo>
                      <a:pt x="1" y="6181"/>
                      <a:pt x="1782" y="7963"/>
                      <a:pt x="3982" y="7963"/>
                    </a:cubicBezTo>
                    <a:cubicBezTo>
                      <a:pt x="6181" y="7963"/>
                      <a:pt x="7963" y="6181"/>
                      <a:pt x="7963" y="3982"/>
                    </a:cubicBezTo>
                    <a:cubicBezTo>
                      <a:pt x="7963" y="1782"/>
                      <a:pt x="6181" y="1"/>
                      <a:pt x="39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45"/>
              <p:cNvSpPr/>
              <p:nvPr/>
            </p:nvSpPr>
            <p:spPr>
              <a:xfrm>
                <a:off x="3060435" y="1382229"/>
                <a:ext cx="338765" cy="88430"/>
              </a:xfrm>
              <a:custGeom>
                <a:avLst/>
                <a:gdLst/>
                <a:ahLst/>
                <a:cxnLst/>
                <a:rect l="l" t="t" r="r" b="b"/>
                <a:pathLst>
                  <a:path w="5719" h="1493" extrusionOk="0">
                    <a:moveTo>
                      <a:pt x="2860" y="1"/>
                    </a:moveTo>
                    <a:cubicBezTo>
                      <a:pt x="1782" y="1"/>
                      <a:pt x="792" y="441"/>
                      <a:pt x="77" y="1133"/>
                    </a:cubicBezTo>
                    <a:cubicBezTo>
                      <a:pt x="0" y="1221"/>
                      <a:pt x="0" y="1342"/>
                      <a:pt x="66" y="1430"/>
                    </a:cubicBezTo>
                    <a:cubicBezTo>
                      <a:pt x="112" y="1470"/>
                      <a:pt x="169" y="1492"/>
                      <a:pt x="224" y="1492"/>
                    </a:cubicBezTo>
                    <a:cubicBezTo>
                      <a:pt x="276" y="1492"/>
                      <a:pt x="326" y="1473"/>
                      <a:pt x="363" y="1430"/>
                    </a:cubicBezTo>
                    <a:cubicBezTo>
                      <a:pt x="1012" y="803"/>
                      <a:pt x="1892" y="408"/>
                      <a:pt x="2860" y="408"/>
                    </a:cubicBezTo>
                    <a:cubicBezTo>
                      <a:pt x="3827" y="408"/>
                      <a:pt x="4707" y="803"/>
                      <a:pt x="5356" y="1430"/>
                    </a:cubicBezTo>
                    <a:cubicBezTo>
                      <a:pt x="5393" y="1473"/>
                      <a:pt x="5446" y="1492"/>
                      <a:pt x="5499" y="1492"/>
                    </a:cubicBezTo>
                    <a:cubicBezTo>
                      <a:pt x="5556" y="1492"/>
                      <a:pt x="5613" y="1470"/>
                      <a:pt x="5653" y="1430"/>
                    </a:cubicBezTo>
                    <a:cubicBezTo>
                      <a:pt x="5719" y="1342"/>
                      <a:pt x="5719" y="1221"/>
                      <a:pt x="5642" y="1133"/>
                    </a:cubicBezTo>
                    <a:cubicBezTo>
                      <a:pt x="4927" y="441"/>
                      <a:pt x="3948" y="1"/>
                      <a:pt x="2860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45"/>
              <p:cNvSpPr/>
              <p:nvPr/>
            </p:nvSpPr>
            <p:spPr>
              <a:xfrm>
                <a:off x="3033069" y="1716417"/>
                <a:ext cx="393498" cy="127048"/>
              </a:xfrm>
              <a:custGeom>
                <a:avLst/>
                <a:gdLst/>
                <a:ahLst/>
                <a:cxnLst/>
                <a:rect l="l" t="t" r="r" b="b"/>
                <a:pathLst>
                  <a:path w="6643" h="2145" extrusionOk="0">
                    <a:moveTo>
                      <a:pt x="231" y="0"/>
                    </a:moveTo>
                    <a:lnTo>
                      <a:pt x="231" y="11"/>
                    </a:lnTo>
                    <a:cubicBezTo>
                      <a:pt x="187" y="11"/>
                      <a:pt x="154" y="11"/>
                      <a:pt x="121" y="33"/>
                    </a:cubicBezTo>
                    <a:cubicBezTo>
                      <a:pt x="33" y="88"/>
                      <a:pt x="0" y="209"/>
                      <a:pt x="55" y="297"/>
                    </a:cubicBezTo>
                    <a:cubicBezTo>
                      <a:pt x="759" y="1452"/>
                      <a:pt x="1969" y="2145"/>
                      <a:pt x="3322" y="2145"/>
                    </a:cubicBezTo>
                    <a:cubicBezTo>
                      <a:pt x="4674" y="2145"/>
                      <a:pt x="5884" y="1452"/>
                      <a:pt x="6588" y="297"/>
                    </a:cubicBezTo>
                    <a:cubicBezTo>
                      <a:pt x="6643" y="209"/>
                      <a:pt x="6610" y="88"/>
                      <a:pt x="6522" y="33"/>
                    </a:cubicBezTo>
                    <a:cubicBezTo>
                      <a:pt x="6489" y="15"/>
                      <a:pt x="6453" y="6"/>
                      <a:pt x="6419" y="6"/>
                    </a:cubicBezTo>
                    <a:cubicBezTo>
                      <a:pt x="6349" y="6"/>
                      <a:pt x="6283" y="41"/>
                      <a:pt x="6247" y="99"/>
                    </a:cubicBezTo>
                    <a:cubicBezTo>
                      <a:pt x="5631" y="1133"/>
                      <a:pt x="4531" y="1760"/>
                      <a:pt x="3322" y="1760"/>
                    </a:cubicBezTo>
                    <a:cubicBezTo>
                      <a:pt x="2112" y="1760"/>
                      <a:pt x="1012" y="1133"/>
                      <a:pt x="396" y="99"/>
                    </a:cubicBezTo>
                    <a:cubicBezTo>
                      <a:pt x="352" y="33"/>
                      <a:pt x="297" y="0"/>
                      <a:pt x="231" y="0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5"/>
              <p:cNvSpPr/>
              <p:nvPr/>
            </p:nvSpPr>
            <p:spPr>
              <a:xfrm>
                <a:off x="3132699" y="1464976"/>
                <a:ext cx="195535" cy="321145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22" extrusionOk="0">
                    <a:moveTo>
                      <a:pt x="1563" y="0"/>
                    </a:moveTo>
                    <a:cubicBezTo>
                      <a:pt x="1398" y="0"/>
                      <a:pt x="1266" y="121"/>
                      <a:pt x="1266" y="286"/>
                    </a:cubicBezTo>
                    <a:lnTo>
                      <a:pt x="1266" y="297"/>
                    </a:lnTo>
                    <a:cubicBezTo>
                      <a:pt x="1266" y="418"/>
                      <a:pt x="1189" y="539"/>
                      <a:pt x="1057" y="572"/>
                    </a:cubicBezTo>
                    <a:cubicBezTo>
                      <a:pt x="980" y="594"/>
                      <a:pt x="914" y="616"/>
                      <a:pt x="848" y="649"/>
                    </a:cubicBezTo>
                    <a:cubicBezTo>
                      <a:pt x="617" y="748"/>
                      <a:pt x="452" y="902"/>
                      <a:pt x="320" y="1089"/>
                    </a:cubicBezTo>
                    <a:cubicBezTo>
                      <a:pt x="199" y="1276"/>
                      <a:pt x="133" y="1507"/>
                      <a:pt x="133" y="1771"/>
                    </a:cubicBezTo>
                    <a:cubicBezTo>
                      <a:pt x="133" y="2321"/>
                      <a:pt x="441" y="2684"/>
                      <a:pt x="1046" y="2882"/>
                    </a:cubicBezTo>
                    <a:lnTo>
                      <a:pt x="2101" y="3200"/>
                    </a:lnTo>
                    <a:cubicBezTo>
                      <a:pt x="2244" y="3244"/>
                      <a:pt x="2343" y="3299"/>
                      <a:pt x="2409" y="3365"/>
                    </a:cubicBezTo>
                    <a:cubicBezTo>
                      <a:pt x="2475" y="3431"/>
                      <a:pt x="2497" y="3519"/>
                      <a:pt x="2497" y="3629"/>
                    </a:cubicBezTo>
                    <a:cubicBezTo>
                      <a:pt x="2497" y="3783"/>
                      <a:pt x="2431" y="3904"/>
                      <a:pt x="2277" y="4014"/>
                    </a:cubicBezTo>
                    <a:cubicBezTo>
                      <a:pt x="2134" y="4113"/>
                      <a:pt x="1947" y="4168"/>
                      <a:pt x="1728" y="4168"/>
                    </a:cubicBezTo>
                    <a:cubicBezTo>
                      <a:pt x="1486" y="4168"/>
                      <a:pt x="1288" y="4102"/>
                      <a:pt x="1112" y="3959"/>
                    </a:cubicBezTo>
                    <a:cubicBezTo>
                      <a:pt x="1002" y="3871"/>
                      <a:pt x="914" y="3750"/>
                      <a:pt x="848" y="3618"/>
                    </a:cubicBezTo>
                    <a:cubicBezTo>
                      <a:pt x="799" y="3511"/>
                      <a:pt x="690" y="3439"/>
                      <a:pt x="582" y="3439"/>
                    </a:cubicBezTo>
                    <a:cubicBezTo>
                      <a:pt x="568" y="3439"/>
                      <a:pt x="554" y="3440"/>
                      <a:pt x="540" y="3442"/>
                    </a:cubicBezTo>
                    <a:lnTo>
                      <a:pt x="287" y="3486"/>
                    </a:lnTo>
                    <a:cubicBezTo>
                      <a:pt x="111" y="3508"/>
                      <a:pt x="1" y="3695"/>
                      <a:pt x="56" y="3871"/>
                    </a:cubicBezTo>
                    <a:cubicBezTo>
                      <a:pt x="111" y="4014"/>
                      <a:pt x="177" y="4146"/>
                      <a:pt x="265" y="4267"/>
                    </a:cubicBezTo>
                    <a:cubicBezTo>
                      <a:pt x="419" y="4476"/>
                      <a:pt x="617" y="4641"/>
                      <a:pt x="859" y="4751"/>
                    </a:cubicBezTo>
                    <a:cubicBezTo>
                      <a:pt x="925" y="4784"/>
                      <a:pt x="991" y="4806"/>
                      <a:pt x="1057" y="4828"/>
                    </a:cubicBezTo>
                    <a:cubicBezTo>
                      <a:pt x="1178" y="4861"/>
                      <a:pt x="1266" y="4982"/>
                      <a:pt x="1266" y="5103"/>
                    </a:cubicBezTo>
                    <a:lnTo>
                      <a:pt x="1266" y="5125"/>
                    </a:lnTo>
                    <a:cubicBezTo>
                      <a:pt x="1266" y="5290"/>
                      <a:pt x="1398" y="5422"/>
                      <a:pt x="1563" y="5422"/>
                    </a:cubicBezTo>
                    <a:lnTo>
                      <a:pt x="1782" y="5422"/>
                    </a:lnTo>
                    <a:cubicBezTo>
                      <a:pt x="1947" y="5422"/>
                      <a:pt x="2079" y="5290"/>
                      <a:pt x="2079" y="5125"/>
                    </a:cubicBezTo>
                    <a:lnTo>
                      <a:pt x="2079" y="5114"/>
                    </a:lnTo>
                    <a:cubicBezTo>
                      <a:pt x="2079" y="4982"/>
                      <a:pt x="2156" y="4872"/>
                      <a:pt x="2288" y="4839"/>
                    </a:cubicBezTo>
                    <a:cubicBezTo>
                      <a:pt x="2365" y="4806"/>
                      <a:pt x="2453" y="4784"/>
                      <a:pt x="2530" y="4751"/>
                    </a:cubicBezTo>
                    <a:cubicBezTo>
                      <a:pt x="2772" y="4630"/>
                      <a:pt x="2959" y="4476"/>
                      <a:pt x="3102" y="4267"/>
                    </a:cubicBezTo>
                    <a:cubicBezTo>
                      <a:pt x="3234" y="4069"/>
                      <a:pt x="3300" y="3827"/>
                      <a:pt x="3300" y="3563"/>
                    </a:cubicBezTo>
                    <a:cubicBezTo>
                      <a:pt x="3300" y="3255"/>
                      <a:pt x="3223" y="3014"/>
                      <a:pt x="3058" y="2827"/>
                    </a:cubicBezTo>
                    <a:lnTo>
                      <a:pt x="3047" y="2838"/>
                    </a:lnTo>
                    <a:cubicBezTo>
                      <a:pt x="2882" y="2651"/>
                      <a:pt x="2607" y="2497"/>
                      <a:pt x="2233" y="2398"/>
                    </a:cubicBezTo>
                    <a:lnTo>
                      <a:pt x="1486" y="2178"/>
                    </a:lnTo>
                    <a:cubicBezTo>
                      <a:pt x="1288" y="2123"/>
                      <a:pt x="1156" y="2068"/>
                      <a:pt x="1068" y="1991"/>
                    </a:cubicBezTo>
                    <a:cubicBezTo>
                      <a:pt x="980" y="1914"/>
                      <a:pt x="936" y="1826"/>
                      <a:pt x="936" y="1727"/>
                    </a:cubicBezTo>
                    <a:cubicBezTo>
                      <a:pt x="936" y="1628"/>
                      <a:pt x="969" y="1551"/>
                      <a:pt x="1024" y="1474"/>
                    </a:cubicBezTo>
                    <a:cubicBezTo>
                      <a:pt x="1090" y="1397"/>
                      <a:pt x="1178" y="1342"/>
                      <a:pt x="1277" y="1298"/>
                    </a:cubicBezTo>
                    <a:cubicBezTo>
                      <a:pt x="1387" y="1265"/>
                      <a:pt x="1508" y="1243"/>
                      <a:pt x="1640" y="1243"/>
                    </a:cubicBezTo>
                    <a:cubicBezTo>
                      <a:pt x="1771" y="1254"/>
                      <a:pt x="1892" y="1276"/>
                      <a:pt x="2002" y="1331"/>
                    </a:cubicBezTo>
                    <a:cubicBezTo>
                      <a:pt x="2123" y="1386"/>
                      <a:pt x="2211" y="1463"/>
                      <a:pt x="2288" y="1562"/>
                    </a:cubicBezTo>
                    <a:cubicBezTo>
                      <a:pt x="2321" y="1595"/>
                      <a:pt x="2343" y="1639"/>
                      <a:pt x="2365" y="1683"/>
                    </a:cubicBezTo>
                    <a:cubicBezTo>
                      <a:pt x="2423" y="1788"/>
                      <a:pt x="2522" y="1852"/>
                      <a:pt x="2634" y="1852"/>
                    </a:cubicBezTo>
                    <a:cubicBezTo>
                      <a:pt x="2651" y="1852"/>
                      <a:pt x="2667" y="1851"/>
                      <a:pt x="2684" y="1848"/>
                    </a:cubicBezTo>
                    <a:lnTo>
                      <a:pt x="2937" y="1804"/>
                    </a:lnTo>
                    <a:cubicBezTo>
                      <a:pt x="3124" y="1771"/>
                      <a:pt x="3234" y="1562"/>
                      <a:pt x="3146" y="1386"/>
                    </a:cubicBezTo>
                    <a:cubicBezTo>
                      <a:pt x="3091" y="1265"/>
                      <a:pt x="3025" y="1166"/>
                      <a:pt x="2948" y="1067"/>
                    </a:cubicBezTo>
                    <a:cubicBezTo>
                      <a:pt x="2805" y="891"/>
                      <a:pt x="2618" y="748"/>
                      <a:pt x="2398" y="649"/>
                    </a:cubicBezTo>
                    <a:cubicBezTo>
                      <a:pt x="2365" y="627"/>
                      <a:pt x="2321" y="616"/>
                      <a:pt x="2277" y="594"/>
                    </a:cubicBezTo>
                    <a:cubicBezTo>
                      <a:pt x="2156" y="561"/>
                      <a:pt x="2079" y="451"/>
                      <a:pt x="2079" y="319"/>
                    </a:cubicBezTo>
                    <a:lnTo>
                      <a:pt x="2079" y="286"/>
                    </a:lnTo>
                    <a:cubicBezTo>
                      <a:pt x="2079" y="121"/>
                      <a:pt x="1947" y="0"/>
                      <a:pt x="1782" y="0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5"/>
              <p:cNvSpPr/>
              <p:nvPr/>
            </p:nvSpPr>
            <p:spPr>
              <a:xfrm>
                <a:off x="3132699" y="1457158"/>
                <a:ext cx="195535" cy="32179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33" extrusionOk="0">
                    <a:moveTo>
                      <a:pt x="3047" y="2838"/>
                    </a:moveTo>
                    <a:cubicBezTo>
                      <a:pt x="2882" y="2651"/>
                      <a:pt x="2607" y="2508"/>
                      <a:pt x="2233" y="2398"/>
                    </a:cubicBezTo>
                    <a:lnTo>
                      <a:pt x="1486" y="2189"/>
                    </a:lnTo>
                    <a:cubicBezTo>
                      <a:pt x="1288" y="2134"/>
                      <a:pt x="1156" y="2068"/>
                      <a:pt x="1068" y="2002"/>
                    </a:cubicBezTo>
                    <a:cubicBezTo>
                      <a:pt x="980" y="1925"/>
                      <a:pt x="936" y="1837"/>
                      <a:pt x="936" y="1738"/>
                    </a:cubicBezTo>
                    <a:cubicBezTo>
                      <a:pt x="936" y="1639"/>
                      <a:pt x="969" y="1562"/>
                      <a:pt x="1024" y="1485"/>
                    </a:cubicBezTo>
                    <a:cubicBezTo>
                      <a:pt x="1090" y="1408"/>
                      <a:pt x="1178" y="1353"/>
                      <a:pt x="1277" y="1309"/>
                    </a:cubicBezTo>
                    <a:cubicBezTo>
                      <a:pt x="1387" y="1265"/>
                      <a:pt x="1508" y="1254"/>
                      <a:pt x="1640" y="1254"/>
                    </a:cubicBezTo>
                    <a:cubicBezTo>
                      <a:pt x="1771" y="1254"/>
                      <a:pt x="1892" y="1287"/>
                      <a:pt x="2002" y="1342"/>
                    </a:cubicBezTo>
                    <a:cubicBezTo>
                      <a:pt x="2123" y="1397"/>
                      <a:pt x="2211" y="1474"/>
                      <a:pt x="2288" y="1562"/>
                    </a:cubicBezTo>
                    <a:cubicBezTo>
                      <a:pt x="2321" y="1606"/>
                      <a:pt x="2343" y="1650"/>
                      <a:pt x="2365" y="1694"/>
                    </a:cubicBezTo>
                    <a:cubicBezTo>
                      <a:pt x="2431" y="1804"/>
                      <a:pt x="2552" y="1881"/>
                      <a:pt x="2684" y="1859"/>
                    </a:cubicBezTo>
                    <a:lnTo>
                      <a:pt x="2937" y="1815"/>
                    </a:lnTo>
                    <a:cubicBezTo>
                      <a:pt x="3124" y="1771"/>
                      <a:pt x="3234" y="1573"/>
                      <a:pt x="3146" y="1397"/>
                    </a:cubicBezTo>
                    <a:cubicBezTo>
                      <a:pt x="3091" y="1276"/>
                      <a:pt x="3025" y="1177"/>
                      <a:pt x="2948" y="1078"/>
                    </a:cubicBezTo>
                    <a:cubicBezTo>
                      <a:pt x="2805" y="891"/>
                      <a:pt x="2618" y="759"/>
                      <a:pt x="2398" y="660"/>
                    </a:cubicBezTo>
                    <a:cubicBezTo>
                      <a:pt x="2365" y="638"/>
                      <a:pt x="2321" y="616"/>
                      <a:pt x="2277" y="605"/>
                    </a:cubicBezTo>
                    <a:cubicBezTo>
                      <a:pt x="2156" y="572"/>
                      <a:pt x="2079" y="451"/>
                      <a:pt x="2079" y="330"/>
                    </a:cubicBezTo>
                    <a:lnTo>
                      <a:pt x="2079" y="297"/>
                    </a:lnTo>
                    <a:cubicBezTo>
                      <a:pt x="2079" y="132"/>
                      <a:pt x="1947" y="0"/>
                      <a:pt x="1782" y="0"/>
                    </a:cubicBezTo>
                    <a:lnTo>
                      <a:pt x="1563" y="0"/>
                    </a:lnTo>
                    <a:cubicBezTo>
                      <a:pt x="1398" y="0"/>
                      <a:pt x="1266" y="132"/>
                      <a:pt x="1266" y="297"/>
                    </a:cubicBezTo>
                    <a:lnTo>
                      <a:pt x="1266" y="297"/>
                    </a:lnTo>
                    <a:cubicBezTo>
                      <a:pt x="1266" y="429"/>
                      <a:pt x="1189" y="550"/>
                      <a:pt x="1057" y="583"/>
                    </a:cubicBezTo>
                    <a:cubicBezTo>
                      <a:pt x="980" y="605"/>
                      <a:pt x="914" y="627"/>
                      <a:pt x="848" y="660"/>
                    </a:cubicBezTo>
                    <a:cubicBezTo>
                      <a:pt x="617" y="759"/>
                      <a:pt x="452" y="902"/>
                      <a:pt x="320" y="1100"/>
                    </a:cubicBezTo>
                    <a:cubicBezTo>
                      <a:pt x="199" y="1287"/>
                      <a:pt x="133" y="1518"/>
                      <a:pt x="133" y="1771"/>
                    </a:cubicBezTo>
                    <a:cubicBezTo>
                      <a:pt x="133" y="2332"/>
                      <a:pt x="441" y="2695"/>
                      <a:pt x="1046" y="2882"/>
                    </a:cubicBezTo>
                    <a:lnTo>
                      <a:pt x="2101" y="3211"/>
                    </a:lnTo>
                    <a:cubicBezTo>
                      <a:pt x="2244" y="3255"/>
                      <a:pt x="2343" y="3310"/>
                      <a:pt x="2409" y="3376"/>
                    </a:cubicBezTo>
                    <a:cubicBezTo>
                      <a:pt x="2475" y="3442"/>
                      <a:pt x="2497" y="3530"/>
                      <a:pt x="2497" y="3629"/>
                    </a:cubicBezTo>
                    <a:cubicBezTo>
                      <a:pt x="2497" y="3783"/>
                      <a:pt x="2431" y="3915"/>
                      <a:pt x="2277" y="4025"/>
                    </a:cubicBezTo>
                    <a:cubicBezTo>
                      <a:pt x="2134" y="4124"/>
                      <a:pt x="1947" y="4179"/>
                      <a:pt x="1728" y="4179"/>
                    </a:cubicBezTo>
                    <a:cubicBezTo>
                      <a:pt x="1486" y="4179"/>
                      <a:pt x="1288" y="4113"/>
                      <a:pt x="1112" y="3970"/>
                    </a:cubicBezTo>
                    <a:cubicBezTo>
                      <a:pt x="1002" y="3882"/>
                      <a:pt x="914" y="3761"/>
                      <a:pt x="848" y="3629"/>
                    </a:cubicBezTo>
                    <a:cubicBezTo>
                      <a:pt x="793" y="3508"/>
                      <a:pt x="661" y="3431"/>
                      <a:pt x="540" y="3453"/>
                    </a:cubicBezTo>
                    <a:lnTo>
                      <a:pt x="287" y="3486"/>
                    </a:lnTo>
                    <a:cubicBezTo>
                      <a:pt x="111" y="3519"/>
                      <a:pt x="1" y="3706"/>
                      <a:pt x="56" y="3882"/>
                    </a:cubicBezTo>
                    <a:cubicBezTo>
                      <a:pt x="111" y="4025"/>
                      <a:pt x="177" y="4157"/>
                      <a:pt x="265" y="4278"/>
                    </a:cubicBezTo>
                    <a:cubicBezTo>
                      <a:pt x="419" y="4487"/>
                      <a:pt x="617" y="4641"/>
                      <a:pt x="859" y="4762"/>
                    </a:cubicBezTo>
                    <a:cubicBezTo>
                      <a:pt x="925" y="4784"/>
                      <a:pt x="991" y="4817"/>
                      <a:pt x="1057" y="4839"/>
                    </a:cubicBezTo>
                    <a:cubicBezTo>
                      <a:pt x="1178" y="4872"/>
                      <a:pt x="1266" y="4982"/>
                      <a:pt x="1266" y="5114"/>
                    </a:cubicBezTo>
                    <a:lnTo>
                      <a:pt x="1266" y="5136"/>
                    </a:lnTo>
                    <a:cubicBezTo>
                      <a:pt x="1266" y="5301"/>
                      <a:pt x="1398" y="5433"/>
                      <a:pt x="1563" y="5433"/>
                    </a:cubicBezTo>
                    <a:lnTo>
                      <a:pt x="1782" y="5433"/>
                    </a:lnTo>
                    <a:cubicBezTo>
                      <a:pt x="1947" y="5433"/>
                      <a:pt x="2079" y="5301"/>
                      <a:pt x="2079" y="5136"/>
                    </a:cubicBezTo>
                    <a:lnTo>
                      <a:pt x="2079" y="5125"/>
                    </a:lnTo>
                    <a:cubicBezTo>
                      <a:pt x="2079" y="4993"/>
                      <a:pt x="2156" y="4883"/>
                      <a:pt x="2288" y="4839"/>
                    </a:cubicBezTo>
                    <a:cubicBezTo>
                      <a:pt x="2365" y="4817"/>
                      <a:pt x="2453" y="4795"/>
                      <a:pt x="2530" y="4751"/>
                    </a:cubicBezTo>
                    <a:cubicBezTo>
                      <a:pt x="2772" y="4641"/>
                      <a:pt x="2959" y="4487"/>
                      <a:pt x="3102" y="4278"/>
                    </a:cubicBezTo>
                    <a:cubicBezTo>
                      <a:pt x="3234" y="4080"/>
                      <a:pt x="3300" y="3838"/>
                      <a:pt x="3300" y="3574"/>
                    </a:cubicBezTo>
                    <a:cubicBezTo>
                      <a:pt x="3300" y="3266"/>
                      <a:pt x="3223" y="3025"/>
                      <a:pt x="3058" y="283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5"/>
              <p:cNvSpPr/>
              <p:nvPr/>
            </p:nvSpPr>
            <p:spPr>
              <a:xfrm>
                <a:off x="3415416" y="1526341"/>
                <a:ext cx="30684" cy="18296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089" extrusionOk="0">
                    <a:moveTo>
                      <a:pt x="113" y="1"/>
                    </a:moveTo>
                    <a:cubicBezTo>
                      <a:pt x="101" y="1"/>
                      <a:pt x="89" y="3"/>
                      <a:pt x="78" y="9"/>
                    </a:cubicBezTo>
                    <a:cubicBezTo>
                      <a:pt x="23" y="31"/>
                      <a:pt x="1" y="97"/>
                      <a:pt x="23" y="141"/>
                    </a:cubicBezTo>
                    <a:cubicBezTo>
                      <a:pt x="221" y="592"/>
                      <a:pt x="320" y="1054"/>
                      <a:pt x="320" y="1549"/>
                    </a:cubicBezTo>
                    <a:cubicBezTo>
                      <a:pt x="320" y="2032"/>
                      <a:pt x="221" y="2505"/>
                      <a:pt x="23" y="2956"/>
                    </a:cubicBezTo>
                    <a:cubicBezTo>
                      <a:pt x="1" y="3000"/>
                      <a:pt x="23" y="3066"/>
                      <a:pt x="78" y="3088"/>
                    </a:cubicBezTo>
                    <a:lnTo>
                      <a:pt x="111" y="3088"/>
                    </a:lnTo>
                    <a:cubicBezTo>
                      <a:pt x="155" y="3088"/>
                      <a:pt x="188" y="3066"/>
                      <a:pt x="210" y="3033"/>
                    </a:cubicBezTo>
                    <a:cubicBezTo>
                      <a:pt x="419" y="2560"/>
                      <a:pt x="518" y="2065"/>
                      <a:pt x="518" y="1549"/>
                    </a:cubicBezTo>
                    <a:cubicBezTo>
                      <a:pt x="518" y="1032"/>
                      <a:pt x="419" y="537"/>
                      <a:pt x="210" y="64"/>
                    </a:cubicBezTo>
                    <a:cubicBezTo>
                      <a:pt x="185" y="23"/>
                      <a:pt x="149" y="1"/>
                      <a:pt x="113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5"/>
              <p:cNvSpPr/>
              <p:nvPr/>
            </p:nvSpPr>
            <p:spPr>
              <a:xfrm>
                <a:off x="3013523" y="1526341"/>
                <a:ext cx="30684" cy="18296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089" extrusionOk="0">
                    <a:moveTo>
                      <a:pt x="409" y="1"/>
                    </a:moveTo>
                    <a:cubicBezTo>
                      <a:pt x="370" y="1"/>
                      <a:pt x="336" y="23"/>
                      <a:pt x="319" y="64"/>
                    </a:cubicBezTo>
                    <a:cubicBezTo>
                      <a:pt x="110" y="537"/>
                      <a:pt x="0" y="1032"/>
                      <a:pt x="0" y="1549"/>
                    </a:cubicBezTo>
                    <a:cubicBezTo>
                      <a:pt x="0" y="2065"/>
                      <a:pt x="110" y="2560"/>
                      <a:pt x="319" y="3033"/>
                    </a:cubicBezTo>
                    <a:cubicBezTo>
                      <a:pt x="330" y="3066"/>
                      <a:pt x="363" y="3088"/>
                      <a:pt x="407" y="3088"/>
                    </a:cubicBezTo>
                    <a:lnTo>
                      <a:pt x="451" y="3088"/>
                    </a:lnTo>
                    <a:cubicBezTo>
                      <a:pt x="495" y="3055"/>
                      <a:pt x="517" y="3000"/>
                      <a:pt x="495" y="2956"/>
                    </a:cubicBezTo>
                    <a:cubicBezTo>
                      <a:pt x="297" y="2505"/>
                      <a:pt x="198" y="2032"/>
                      <a:pt x="198" y="1549"/>
                    </a:cubicBezTo>
                    <a:cubicBezTo>
                      <a:pt x="198" y="1054"/>
                      <a:pt x="297" y="592"/>
                      <a:pt x="495" y="141"/>
                    </a:cubicBezTo>
                    <a:cubicBezTo>
                      <a:pt x="517" y="97"/>
                      <a:pt x="495" y="31"/>
                      <a:pt x="451" y="9"/>
                    </a:cubicBezTo>
                    <a:cubicBezTo>
                      <a:pt x="437" y="3"/>
                      <a:pt x="423" y="1"/>
                      <a:pt x="409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0" name="Google Shape;1980;p45"/>
            <p:cNvGrpSpPr/>
            <p:nvPr/>
          </p:nvGrpSpPr>
          <p:grpSpPr>
            <a:xfrm>
              <a:off x="6321697" y="2891197"/>
              <a:ext cx="931005" cy="1407631"/>
              <a:chOff x="6321726" y="2844310"/>
              <a:chExt cx="931005" cy="1407631"/>
            </a:xfrm>
          </p:grpSpPr>
          <p:sp>
            <p:nvSpPr>
              <p:cNvPr id="1981" name="Google Shape;1981;p45"/>
              <p:cNvSpPr/>
              <p:nvPr/>
            </p:nvSpPr>
            <p:spPr>
              <a:xfrm>
                <a:off x="6321726" y="2844310"/>
                <a:ext cx="261279" cy="1407587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33608" extrusionOk="0">
                    <a:moveTo>
                      <a:pt x="1" y="0"/>
                    </a:moveTo>
                    <a:lnTo>
                      <a:pt x="1" y="33607"/>
                    </a:lnTo>
                    <a:lnTo>
                      <a:pt x="6225" y="33607"/>
                    </a:lnTo>
                    <a:lnTo>
                      <a:pt x="6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5"/>
              <p:cNvSpPr/>
              <p:nvPr/>
            </p:nvSpPr>
            <p:spPr>
              <a:xfrm>
                <a:off x="6336500" y="4234852"/>
                <a:ext cx="232234" cy="17088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08" extrusionOk="0">
                    <a:moveTo>
                      <a:pt x="209" y="1"/>
                    </a:moveTo>
                    <a:cubicBezTo>
                      <a:pt x="88" y="1"/>
                      <a:pt x="0" y="100"/>
                      <a:pt x="0" y="209"/>
                    </a:cubicBezTo>
                    <a:cubicBezTo>
                      <a:pt x="0" y="319"/>
                      <a:pt x="88" y="407"/>
                      <a:pt x="209" y="407"/>
                    </a:cubicBezTo>
                    <a:lnTo>
                      <a:pt x="5323" y="407"/>
                    </a:lnTo>
                    <a:cubicBezTo>
                      <a:pt x="5433" y="407"/>
                      <a:pt x="5532" y="319"/>
                      <a:pt x="5532" y="209"/>
                    </a:cubicBezTo>
                    <a:cubicBezTo>
                      <a:pt x="5532" y="100"/>
                      <a:pt x="5433" y="1"/>
                      <a:pt x="5323" y="1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5"/>
              <p:cNvSpPr/>
              <p:nvPr/>
            </p:nvSpPr>
            <p:spPr>
              <a:xfrm>
                <a:off x="6350350" y="2881168"/>
                <a:ext cx="46212" cy="473524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306" extrusionOk="0">
                    <a:moveTo>
                      <a:pt x="550" y="0"/>
                    </a:moveTo>
                    <a:cubicBezTo>
                      <a:pt x="242" y="0"/>
                      <a:pt x="0" y="242"/>
                      <a:pt x="0" y="550"/>
                    </a:cubicBezTo>
                    <a:lnTo>
                      <a:pt x="0" y="10755"/>
                    </a:lnTo>
                    <a:cubicBezTo>
                      <a:pt x="0" y="11063"/>
                      <a:pt x="242" y="11305"/>
                      <a:pt x="550" y="11305"/>
                    </a:cubicBezTo>
                    <a:cubicBezTo>
                      <a:pt x="847" y="11305"/>
                      <a:pt x="1100" y="11063"/>
                      <a:pt x="1100" y="10755"/>
                    </a:cubicBezTo>
                    <a:lnTo>
                      <a:pt x="1100" y="550"/>
                    </a:lnTo>
                    <a:cubicBezTo>
                      <a:pt x="1100" y="242"/>
                      <a:pt x="847" y="0"/>
                      <a:pt x="550" y="0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5"/>
              <p:cNvSpPr/>
              <p:nvPr/>
            </p:nvSpPr>
            <p:spPr>
              <a:xfrm>
                <a:off x="6656820" y="3521864"/>
                <a:ext cx="261279" cy="730054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17431" extrusionOk="0">
                    <a:moveTo>
                      <a:pt x="1" y="0"/>
                    </a:moveTo>
                    <a:lnTo>
                      <a:pt x="1" y="17430"/>
                    </a:lnTo>
                    <a:lnTo>
                      <a:pt x="6225" y="17430"/>
                    </a:lnTo>
                    <a:lnTo>
                      <a:pt x="62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5"/>
              <p:cNvSpPr/>
              <p:nvPr/>
            </p:nvSpPr>
            <p:spPr>
              <a:xfrm>
                <a:off x="6671594" y="4234852"/>
                <a:ext cx="231730" cy="17088"/>
              </a:xfrm>
              <a:custGeom>
                <a:avLst/>
                <a:gdLst/>
                <a:ahLst/>
                <a:cxnLst/>
                <a:rect l="l" t="t" r="r" b="b"/>
                <a:pathLst>
                  <a:path w="5521" h="408" extrusionOk="0">
                    <a:moveTo>
                      <a:pt x="198" y="1"/>
                    </a:moveTo>
                    <a:cubicBezTo>
                      <a:pt x="88" y="1"/>
                      <a:pt x="0" y="100"/>
                      <a:pt x="0" y="209"/>
                    </a:cubicBezTo>
                    <a:cubicBezTo>
                      <a:pt x="0" y="319"/>
                      <a:pt x="88" y="407"/>
                      <a:pt x="198" y="407"/>
                    </a:cubicBezTo>
                    <a:lnTo>
                      <a:pt x="5323" y="407"/>
                    </a:lnTo>
                    <a:cubicBezTo>
                      <a:pt x="5433" y="407"/>
                      <a:pt x="5521" y="319"/>
                      <a:pt x="5521" y="209"/>
                    </a:cubicBezTo>
                    <a:cubicBezTo>
                      <a:pt x="5521" y="100"/>
                      <a:pt x="5433" y="1"/>
                      <a:pt x="5323" y="1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5"/>
              <p:cNvSpPr/>
              <p:nvPr/>
            </p:nvSpPr>
            <p:spPr>
              <a:xfrm>
                <a:off x="6683135" y="3551308"/>
                <a:ext cx="46212" cy="491952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746" extrusionOk="0">
                    <a:moveTo>
                      <a:pt x="550" y="1"/>
                    </a:moveTo>
                    <a:cubicBezTo>
                      <a:pt x="242" y="1"/>
                      <a:pt x="0" y="243"/>
                      <a:pt x="0" y="551"/>
                    </a:cubicBezTo>
                    <a:lnTo>
                      <a:pt x="0" y="11196"/>
                    </a:lnTo>
                    <a:cubicBezTo>
                      <a:pt x="0" y="11504"/>
                      <a:pt x="242" y="11746"/>
                      <a:pt x="550" y="11746"/>
                    </a:cubicBezTo>
                    <a:cubicBezTo>
                      <a:pt x="858" y="11746"/>
                      <a:pt x="1100" y="11493"/>
                      <a:pt x="1100" y="11196"/>
                    </a:cubicBezTo>
                    <a:lnTo>
                      <a:pt x="1100" y="551"/>
                    </a:lnTo>
                    <a:cubicBezTo>
                      <a:pt x="1100" y="243"/>
                      <a:pt x="847" y="1"/>
                      <a:pt x="550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5"/>
              <p:cNvSpPr/>
              <p:nvPr/>
            </p:nvSpPr>
            <p:spPr>
              <a:xfrm>
                <a:off x="6991452" y="3244551"/>
                <a:ext cx="261279" cy="1007358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24052" extrusionOk="0">
                    <a:moveTo>
                      <a:pt x="0" y="1"/>
                    </a:moveTo>
                    <a:lnTo>
                      <a:pt x="0" y="24051"/>
                    </a:lnTo>
                    <a:lnTo>
                      <a:pt x="6225" y="24051"/>
                    </a:lnTo>
                    <a:lnTo>
                      <a:pt x="62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5"/>
              <p:cNvSpPr/>
              <p:nvPr/>
            </p:nvSpPr>
            <p:spPr>
              <a:xfrm>
                <a:off x="7010842" y="4234852"/>
                <a:ext cx="231730" cy="17088"/>
              </a:xfrm>
              <a:custGeom>
                <a:avLst/>
                <a:gdLst/>
                <a:ahLst/>
                <a:cxnLst/>
                <a:rect l="l" t="t" r="r" b="b"/>
                <a:pathLst>
                  <a:path w="5521" h="408" extrusionOk="0">
                    <a:moveTo>
                      <a:pt x="198" y="1"/>
                    </a:moveTo>
                    <a:cubicBezTo>
                      <a:pt x="88" y="1"/>
                      <a:pt x="0" y="100"/>
                      <a:pt x="0" y="209"/>
                    </a:cubicBezTo>
                    <a:cubicBezTo>
                      <a:pt x="0" y="319"/>
                      <a:pt x="88" y="407"/>
                      <a:pt x="198" y="407"/>
                    </a:cubicBezTo>
                    <a:lnTo>
                      <a:pt x="5323" y="407"/>
                    </a:lnTo>
                    <a:cubicBezTo>
                      <a:pt x="5433" y="407"/>
                      <a:pt x="5521" y="319"/>
                      <a:pt x="5521" y="209"/>
                    </a:cubicBezTo>
                    <a:cubicBezTo>
                      <a:pt x="5521" y="100"/>
                      <a:pt x="5433" y="1"/>
                      <a:pt x="5323" y="1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5"/>
              <p:cNvSpPr/>
              <p:nvPr/>
            </p:nvSpPr>
            <p:spPr>
              <a:xfrm>
                <a:off x="7020538" y="3272655"/>
                <a:ext cx="46631" cy="498862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1911" extrusionOk="0">
                    <a:moveTo>
                      <a:pt x="561" y="1"/>
                    </a:moveTo>
                    <a:cubicBezTo>
                      <a:pt x="253" y="1"/>
                      <a:pt x="0" y="254"/>
                      <a:pt x="0" y="550"/>
                    </a:cubicBezTo>
                    <a:lnTo>
                      <a:pt x="0" y="11350"/>
                    </a:lnTo>
                    <a:cubicBezTo>
                      <a:pt x="0" y="11658"/>
                      <a:pt x="253" y="11910"/>
                      <a:pt x="561" y="11910"/>
                    </a:cubicBezTo>
                    <a:cubicBezTo>
                      <a:pt x="858" y="11910"/>
                      <a:pt x="1111" y="11658"/>
                      <a:pt x="1111" y="11350"/>
                    </a:cubicBezTo>
                    <a:lnTo>
                      <a:pt x="1111" y="550"/>
                    </a:lnTo>
                    <a:cubicBezTo>
                      <a:pt x="1111" y="254"/>
                      <a:pt x="858" y="1"/>
                      <a:pt x="561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45"/>
            <p:cNvGrpSpPr/>
            <p:nvPr/>
          </p:nvGrpSpPr>
          <p:grpSpPr>
            <a:xfrm rot="345200">
              <a:off x="5509513" y="2804553"/>
              <a:ext cx="976059" cy="975924"/>
              <a:chOff x="2964656" y="1352909"/>
              <a:chExt cx="530331" cy="530286"/>
            </a:xfrm>
          </p:grpSpPr>
          <p:sp>
            <p:nvSpPr>
              <p:cNvPr id="1991" name="Google Shape;1991;p45"/>
              <p:cNvSpPr/>
              <p:nvPr/>
            </p:nvSpPr>
            <p:spPr>
              <a:xfrm>
                <a:off x="2964656" y="1352909"/>
                <a:ext cx="530331" cy="530286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953" extrusionOk="0">
                    <a:moveTo>
                      <a:pt x="4477" y="1"/>
                    </a:moveTo>
                    <a:cubicBezTo>
                      <a:pt x="2002" y="1"/>
                      <a:pt x="1" y="2002"/>
                      <a:pt x="1" y="4477"/>
                    </a:cubicBezTo>
                    <a:cubicBezTo>
                      <a:pt x="1" y="6951"/>
                      <a:pt x="2002" y="8952"/>
                      <a:pt x="4477" y="8952"/>
                    </a:cubicBezTo>
                    <a:cubicBezTo>
                      <a:pt x="6951" y="8952"/>
                      <a:pt x="8952" y="6951"/>
                      <a:pt x="8952" y="4477"/>
                    </a:cubicBezTo>
                    <a:cubicBezTo>
                      <a:pt x="8952" y="2002"/>
                      <a:pt x="6951" y="1"/>
                      <a:pt x="4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5"/>
              <p:cNvSpPr/>
              <p:nvPr/>
            </p:nvSpPr>
            <p:spPr>
              <a:xfrm>
                <a:off x="2964656" y="1352909"/>
                <a:ext cx="530331" cy="530286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953" extrusionOk="0">
                    <a:moveTo>
                      <a:pt x="4477" y="1"/>
                    </a:moveTo>
                    <a:cubicBezTo>
                      <a:pt x="2002" y="1"/>
                      <a:pt x="1" y="2002"/>
                      <a:pt x="1" y="4477"/>
                    </a:cubicBezTo>
                    <a:cubicBezTo>
                      <a:pt x="1" y="6951"/>
                      <a:pt x="2002" y="8952"/>
                      <a:pt x="4477" y="8952"/>
                    </a:cubicBezTo>
                    <a:cubicBezTo>
                      <a:pt x="6951" y="8952"/>
                      <a:pt x="8952" y="6951"/>
                      <a:pt x="8952" y="4477"/>
                    </a:cubicBezTo>
                    <a:cubicBezTo>
                      <a:pt x="8952" y="2002"/>
                      <a:pt x="6951" y="1"/>
                      <a:pt x="4477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5"/>
              <p:cNvSpPr/>
              <p:nvPr/>
            </p:nvSpPr>
            <p:spPr>
              <a:xfrm>
                <a:off x="2993976" y="1382229"/>
                <a:ext cx="471688" cy="471648"/>
              </a:xfrm>
              <a:custGeom>
                <a:avLst/>
                <a:gdLst/>
                <a:ahLst/>
                <a:cxnLst/>
                <a:rect l="l" t="t" r="r" b="b"/>
                <a:pathLst>
                  <a:path w="7963" h="7963" extrusionOk="0">
                    <a:moveTo>
                      <a:pt x="3982" y="1"/>
                    </a:moveTo>
                    <a:cubicBezTo>
                      <a:pt x="1782" y="1"/>
                      <a:pt x="1" y="1782"/>
                      <a:pt x="1" y="3982"/>
                    </a:cubicBezTo>
                    <a:cubicBezTo>
                      <a:pt x="1" y="6181"/>
                      <a:pt x="1782" y="7963"/>
                      <a:pt x="3982" y="7963"/>
                    </a:cubicBezTo>
                    <a:cubicBezTo>
                      <a:pt x="6181" y="7963"/>
                      <a:pt x="7963" y="6181"/>
                      <a:pt x="7963" y="3982"/>
                    </a:cubicBezTo>
                    <a:cubicBezTo>
                      <a:pt x="7963" y="1782"/>
                      <a:pt x="6181" y="1"/>
                      <a:pt x="39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5"/>
              <p:cNvSpPr/>
              <p:nvPr/>
            </p:nvSpPr>
            <p:spPr>
              <a:xfrm>
                <a:off x="3060435" y="1382229"/>
                <a:ext cx="338765" cy="88430"/>
              </a:xfrm>
              <a:custGeom>
                <a:avLst/>
                <a:gdLst/>
                <a:ahLst/>
                <a:cxnLst/>
                <a:rect l="l" t="t" r="r" b="b"/>
                <a:pathLst>
                  <a:path w="5719" h="1493" extrusionOk="0">
                    <a:moveTo>
                      <a:pt x="2860" y="1"/>
                    </a:moveTo>
                    <a:cubicBezTo>
                      <a:pt x="1782" y="1"/>
                      <a:pt x="792" y="441"/>
                      <a:pt x="77" y="1133"/>
                    </a:cubicBezTo>
                    <a:cubicBezTo>
                      <a:pt x="0" y="1221"/>
                      <a:pt x="0" y="1342"/>
                      <a:pt x="66" y="1430"/>
                    </a:cubicBezTo>
                    <a:cubicBezTo>
                      <a:pt x="112" y="1470"/>
                      <a:pt x="169" y="1492"/>
                      <a:pt x="224" y="1492"/>
                    </a:cubicBezTo>
                    <a:cubicBezTo>
                      <a:pt x="276" y="1492"/>
                      <a:pt x="326" y="1473"/>
                      <a:pt x="363" y="1430"/>
                    </a:cubicBezTo>
                    <a:cubicBezTo>
                      <a:pt x="1012" y="803"/>
                      <a:pt x="1892" y="408"/>
                      <a:pt x="2860" y="408"/>
                    </a:cubicBezTo>
                    <a:cubicBezTo>
                      <a:pt x="3827" y="408"/>
                      <a:pt x="4707" y="803"/>
                      <a:pt x="5356" y="1430"/>
                    </a:cubicBezTo>
                    <a:cubicBezTo>
                      <a:pt x="5393" y="1473"/>
                      <a:pt x="5446" y="1492"/>
                      <a:pt x="5499" y="1492"/>
                    </a:cubicBezTo>
                    <a:cubicBezTo>
                      <a:pt x="5556" y="1492"/>
                      <a:pt x="5613" y="1470"/>
                      <a:pt x="5653" y="1430"/>
                    </a:cubicBezTo>
                    <a:cubicBezTo>
                      <a:pt x="5719" y="1342"/>
                      <a:pt x="5719" y="1221"/>
                      <a:pt x="5642" y="1133"/>
                    </a:cubicBezTo>
                    <a:cubicBezTo>
                      <a:pt x="4927" y="441"/>
                      <a:pt x="3948" y="1"/>
                      <a:pt x="2860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5"/>
              <p:cNvSpPr/>
              <p:nvPr/>
            </p:nvSpPr>
            <p:spPr>
              <a:xfrm>
                <a:off x="3033069" y="1716417"/>
                <a:ext cx="393498" cy="127048"/>
              </a:xfrm>
              <a:custGeom>
                <a:avLst/>
                <a:gdLst/>
                <a:ahLst/>
                <a:cxnLst/>
                <a:rect l="l" t="t" r="r" b="b"/>
                <a:pathLst>
                  <a:path w="6643" h="2145" extrusionOk="0">
                    <a:moveTo>
                      <a:pt x="231" y="0"/>
                    </a:moveTo>
                    <a:lnTo>
                      <a:pt x="231" y="11"/>
                    </a:lnTo>
                    <a:cubicBezTo>
                      <a:pt x="187" y="11"/>
                      <a:pt x="154" y="11"/>
                      <a:pt x="121" y="33"/>
                    </a:cubicBezTo>
                    <a:cubicBezTo>
                      <a:pt x="33" y="88"/>
                      <a:pt x="0" y="209"/>
                      <a:pt x="55" y="297"/>
                    </a:cubicBezTo>
                    <a:cubicBezTo>
                      <a:pt x="759" y="1452"/>
                      <a:pt x="1969" y="2145"/>
                      <a:pt x="3322" y="2145"/>
                    </a:cubicBezTo>
                    <a:cubicBezTo>
                      <a:pt x="4674" y="2145"/>
                      <a:pt x="5884" y="1452"/>
                      <a:pt x="6588" y="297"/>
                    </a:cubicBezTo>
                    <a:cubicBezTo>
                      <a:pt x="6643" y="209"/>
                      <a:pt x="6610" y="88"/>
                      <a:pt x="6522" y="33"/>
                    </a:cubicBezTo>
                    <a:cubicBezTo>
                      <a:pt x="6489" y="15"/>
                      <a:pt x="6453" y="6"/>
                      <a:pt x="6419" y="6"/>
                    </a:cubicBezTo>
                    <a:cubicBezTo>
                      <a:pt x="6349" y="6"/>
                      <a:pt x="6283" y="41"/>
                      <a:pt x="6247" y="99"/>
                    </a:cubicBezTo>
                    <a:cubicBezTo>
                      <a:pt x="5631" y="1133"/>
                      <a:pt x="4531" y="1760"/>
                      <a:pt x="3322" y="1760"/>
                    </a:cubicBezTo>
                    <a:cubicBezTo>
                      <a:pt x="2112" y="1760"/>
                      <a:pt x="1012" y="1133"/>
                      <a:pt x="396" y="99"/>
                    </a:cubicBezTo>
                    <a:cubicBezTo>
                      <a:pt x="352" y="33"/>
                      <a:pt x="297" y="0"/>
                      <a:pt x="231" y="0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5"/>
              <p:cNvSpPr/>
              <p:nvPr/>
            </p:nvSpPr>
            <p:spPr>
              <a:xfrm>
                <a:off x="3132699" y="1464976"/>
                <a:ext cx="195535" cy="321145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22" extrusionOk="0">
                    <a:moveTo>
                      <a:pt x="1563" y="0"/>
                    </a:moveTo>
                    <a:cubicBezTo>
                      <a:pt x="1398" y="0"/>
                      <a:pt x="1266" y="121"/>
                      <a:pt x="1266" y="286"/>
                    </a:cubicBezTo>
                    <a:lnTo>
                      <a:pt x="1266" y="297"/>
                    </a:lnTo>
                    <a:cubicBezTo>
                      <a:pt x="1266" y="418"/>
                      <a:pt x="1189" y="539"/>
                      <a:pt x="1057" y="572"/>
                    </a:cubicBezTo>
                    <a:cubicBezTo>
                      <a:pt x="980" y="594"/>
                      <a:pt x="914" y="616"/>
                      <a:pt x="848" y="649"/>
                    </a:cubicBezTo>
                    <a:cubicBezTo>
                      <a:pt x="617" y="748"/>
                      <a:pt x="452" y="902"/>
                      <a:pt x="320" y="1089"/>
                    </a:cubicBezTo>
                    <a:cubicBezTo>
                      <a:pt x="199" y="1276"/>
                      <a:pt x="133" y="1507"/>
                      <a:pt x="133" y="1771"/>
                    </a:cubicBezTo>
                    <a:cubicBezTo>
                      <a:pt x="133" y="2321"/>
                      <a:pt x="441" y="2684"/>
                      <a:pt x="1046" y="2882"/>
                    </a:cubicBezTo>
                    <a:lnTo>
                      <a:pt x="2101" y="3200"/>
                    </a:lnTo>
                    <a:cubicBezTo>
                      <a:pt x="2244" y="3244"/>
                      <a:pt x="2343" y="3299"/>
                      <a:pt x="2409" y="3365"/>
                    </a:cubicBezTo>
                    <a:cubicBezTo>
                      <a:pt x="2475" y="3431"/>
                      <a:pt x="2497" y="3519"/>
                      <a:pt x="2497" y="3629"/>
                    </a:cubicBezTo>
                    <a:cubicBezTo>
                      <a:pt x="2497" y="3783"/>
                      <a:pt x="2431" y="3904"/>
                      <a:pt x="2277" y="4014"/>
                    </a:cubicBezTo>
                    <a:cubicBezTo>
                      <a:pt x="2134" y="4113"/>
                      <a:pt x="1947" y="4168"/>
                      <a:pt x="1728" y="4168"/>
                    </a:cubicBezTo>
                    <a:cubicBezTo>
                      <a:pt x="1486" y="4168"/>
                      <a:pt x="1288" y="4102"/>
                      <a:pt x="1112" y="3959"/>
                    </a:cubicBezTo>
                    <a:cubicBezTo>
                      <a:pt x="1002" y="3871"/>
                      <a:pt x="914" y="3750"/>
                      <a:pt x="848" y="3618"/>
                    </a:cubicBezTo>
                    <a:cubicBezTo>
                      <a:pt x="799" y="3511"/>
                      <a:pt x="690" y="3439"/>
                      <a:pt x="582" y="3439"/>
                    </a:cubicBezTo>
                    <a:cubicBezTo>
                      <a:pt x="568" y="3439"/>
                      <a:pt x="554" y="3440"/>
                      <a:pt x="540" y="3442"/>
                    </a:cubicBezTo>
                    <a:lnTo>
                      <a:pt x="287" y="3486"/>
                    </a:lnTo>
                    <a:cubicBezTo>
                      <a:pt x="111" y="3508"/>
                      <a:pt x="1" y="3695"/>
                      <a:pt x="56" y="3871"/>
                    </a:cubicBezTo>
                    <a:cubicBezTo>
                      <a:pt x="111" y="4014"/>
                      <a:pt x="177" y="4146"/>
                      <a:pt x="265" y="4267"/>
                    </a:cubicBezTo>
                    <a:cubicBezTo>
                      <a:pt x="419" y="4476"/>
                      <a:pt x="617" y="4641"/>
                      <a:pt x="859" y="4751"/>
                    </a:cubicBezTo>
                    <a:cubicBezTo>
                      <a:pt x="925" y="4784"/>
                      <a:pt x="991" y="4806"/>
                      <a:pt x="1057" y="4828"/>
                    </a:cubicBezTo>
                    <a:cubicBezTo>
                      <a:pt x="1178" y="4861"/>
                      <a:pt x="1266" y="4982"/>
                      <a:pt x="1266" y="5103"/>
                    </a:cubicBezTo>
                    <a:lnTo>
                      <a:pt x="1266" y="5125"/>
                    </a:lnTo>
                    <a:cubicBezTo>
                      <a:pt x="1266" y="5290"/>
                      <a:pt x="1398" y="5422"/>
                      <a:pt x="1563" y="5422"/>
                    </a:cubicBezTo>
                    <a:lnTo>
                      <a:pt x="1782" y="5422"/>
                    </a:lnTo>
                    <a:cubicBezTo>
                      <a:pt x="1947" y="5422"/>
                      <a:pt x="2079" y="5290"/>
                      <a:pt x="2079" y="5125"/>
                    </a:cubicBezTo>
                    <a:lnTo>
                      <a:pt x="2079" y="5114"/>
                    </a:lnTo>
                    <a:cubicBezTo>
                      <a:pt x="2079" y="4982"/>
                      <a:pt x="2156" y="4872"/>
                      <a:pt x="2288" y="4839"/>
                    </a:cubicBezTo>
                    <a:cubicBezTo>
                      <a:pt x="2365" y="4806"/>
                      <a:pt x="2453" y="4784"/>
                      <a:pt x="2530" y="4751"/>
                    </a:cubicBezTo>
                    <a:cubicBezTo>
                      <a:pt x="2772" y="4630"/>
                      <a:pt x="2959" y="4476"/>
                      <a:pt x="3102" y="4267"/>
                    </a:cubicBezTo>
                    <a:cubicBezTo>
                      <a:pt x="3234" y="4069"/>
                      <a:pt x="3300" y="3827"/>
                      <a:pt x="3300" y="3563"/>
                    </a:cubicBezTo>
                    <a:cubicBezTo>
                      <a:pt x="3300" y="3255"/>
                      <a:pt x="3223" y="3014"/>
                      <a:pt x="3058" y="2827"/>
                    </a:cubicBezTo>
                    <a:lnTo>
                      <a:pt x="3047" y="2838"/>
                    </a:lnTo>
                    <a:cubicBezTo>
                      <a:pt x="2882" y="2651"/>
                      <a:pt x="2607" y="2497"/>
                      <a:pt x="2233" y="2398"/>
                    </a:cubicBezTo>
                    <a:lnTo>
                      <a:pt x="1486" y="2178"/>
                    </a:lnTo>
                    <a:cubicBezTo>
                      <a:pt x="1288" y="2123"/>
                      <a:pt x="1156" y="2068"/>
                      <a:pt x="1068" y="1991"/>
                    </a:cubicBezTo>
                    <a:cubicBezTo>
                      <a:pt x="980" y="1914"/>
                      <a:pt x="936" y="1826"/>
                      <a:pt x="936" y="1727"/>
                    </a:cubicBezTo>
                    <a:cubicBezTo>
                      <a:pt x="936" y="1628"/>
                      <a:pt x="969" y="1551"/>
                      <a:pt x="1024" y="1474"/>
                    </a:cubicBezTo>
                    <a:cubicBezTo>
                      <a:pt x="1090" y="1397"/>
                      <a:pt x="1178" y="1342"/>
                      <a:pt x="1277" y="1298"/>
                    </a:cubicBezTo>
                    <a:cubicBezTo>
                      <a:pt x="1387" y="1265"/>
                      <a:pt x="1508" y="1243"/>
                      <a:pt x="1640" y="1243"/>
                    </a:cubicBezTo>
                    <a:cubicBezTo>
                      <a:pt x="1771" y="1254"/>
                      <a:pt x="1892" y="1276"/>
                      <a:pt x="2002" y="1331"/>
                    </a:cubicBezTo>
                    <a:cubicBezTo>
                      <a:pt x="2123" y="1386"/>
                      <a:pt x="2211" y="1463"/>
                      <a:pt x="2288" y="1562"/>
                    </a:cubicBezTo>
                    <a:cubicBezTo>
                      <a:pt x="2321" y="1595"/>
                      <a:pt x="2343" y="1639"/>
                      <a:pt x="2365" y="1683"/>
                    </a:cubicBezTo>
                    <a:cubicBezTo>
                      <a:pt x="2423" y="1788"/>
                      <a:pt x="2522" y="1852"/>
                      <a:pt x="2634" y="1852"/>
                    </a:cubicBezTo>
                    <a:cubicBezTo>
                      <a:pt x="2651" y="1852"/>
                      <a:pt x="2667" y="1851"/>
                      <a:pt x="2684" y="1848"/>
                    </a:cubicBezTo>
                    <a:lnTo>
                      <a:pt x="2937" y="1804"/>
                    </a:lnTo>
                    <a:cubicBezTo>
                      <a:pt x="3124" y="1771"/>
                      <a:pt x="3234" y="1562"/>
                      <a:pt x="3146" y="1386"/>
                    </a:cubicBezTo>
                    <a:cubicBezTo>
                      <a:pt x="3091" y="1265"/>
                      <a:pt x="3025" y="1166"/>
                      <a:pt x="2948" y="1067"/>
                    </a:cubicBezTo>
                    <a:cubicBezTo>
                      <a:pt x="2805" y="891"/>
                      <a:pt x="2618" y="748"/>
                      <a:pt x="2398" y="649"/>
                    </a:cubicBezTo>
                    <a:cubicBezTo>
                      <a:pt x="2365" y="627"/>
                      <a:pt x="2321" y="616"/>
                      <a:pt x="2277" y="594"/>
                    </a:cubicBezTo>
                    <a:cubicBezTo>
                      <a:pt x="2156" y="561"/>
                      <a:pt x="2079" y="451"/>
                      <a:pt x="2079" y="319"/>
                    </a:cubicBezTo>
                    <a:lnTo>
                      <a:pt x="2079" y="286"/>
                    </a:lnTo>
                    <a:cubicBezTo>
                      <a:pt x="2079" y="121"/>
                      <a:pt x="1947" y="0"/>
                      <a:pt x="1782" y="0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5"/>
              <p:cNvSpPr/>
              <p:nvPr/>
            </p:nvSpPr>
            <p:spPr>
              <a:xfrm>
                <a:off x="3132699" y="1457158"/>
                <a:ext cx="195535" cy="32179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33" extrusionOk="0">
                    <a:moveTo>
                      <a:pt x="3047" y="2838"/>
                    </a:moveTo>
                    <a:cubicBezTo>
                      <a:pt x="2882" y="2651"/>
                      <a:pt x="2607" y="2508"/>
                      <a:pt x="2233" y="2398"/>
                    </a:cubicBezTo>
                    <a:lnTo>
                      <a:pt x="1486" y="2189"/>
                    </a:lnTo>
                    <a:cubicBezTo>
                      <a:pt x="1288" y="2134"/>
                      <a:pt x="1156" y="2068"/>
                      <a:pt x="1068" y="2002"/>
                    </a:cubicBezTo>
                    <a:cubicBezTo>
                      <a:pt x="980" y="1925"/>
                      <a:pt x="936" y="1837"/>
                      <a:pt x="936" y="1738"/>
                    </a:cubicBezTo>
                    <a:cubicBezTo>
                      <a:pt x="936" y="1639"/>
                      <a:pt x="969" y="1562"/>
                      <a:pt x="1024" y="1485"/>
                    </a:cubicBezTo>
                    <a:cubicBezTo>
                      <a:pt x="1090" y="1408"/>
                      <a:pt x="1178" y="1353"/>
                      <a:pt x="1277" y="1309"/>
                    </a:cubicBezTo>
                    <a:cubicBezTo>
                      <a:pt x="1387" y="1265"/>
                      <a:pt x="1508" y="1254"/>
                      <a:pt x="1640" y="1254"/>
                    </a:cubicBezTo>
                    <a:cubicBezTo>
                      <a:pt x="1771" y="1254"/>
                      <a:pt x="1892" y="1287"/>
                      <a:pt x="2002" y="1342"/>
                    </a:cubicBezTo>
                    <a:cubicBezTo>
                      <a:pt x="2123" y="1397"/>
                      <a:pt x="2211" y="1474"/>
                      <a:pt x="2288" y="1562"/>
                    </a:cubicBezTo>
                    <a:cubicBezTo>
                      <a:pt x="2321" y="1606"/>
                      <a:pt x="2343" y="1650"/>
                      <a:pt x="2365" y="1694"/>
                    </a:cubicBezTo>
                    <a:cubicBezTo>
                      <a:pt x="2431" y="1804"/>
                      <a:pt x="2552" y="1881"/>
                      <a:pt x="2684" y="1859"/>
                    </a:cubicBezTo>
                    <a:lnTo>
                      <a:pt x="2937" y="1815"/>
                    </a:lnTo>
                    <a:cubicBezTo>
                      <a:pt x="3124" y="1771"/>
                      <a:pt x="3234" y="1573"/>
                      <a:pt x="3146" y="1397"/>
                    </a:cubicBezTo>
                    <a:cubicBezTo>
                      <a:pt x="3091" y="1276"/>
                      <a:pt x="3025" y="1177"/>
                      <a:pt x="2948" y="1078"/>
                    </a:cubicBezTo>
                    <a:cubicBezTo>
                      <a:pt x="2805" y="891"/>
                      <a:pt x="2618" y="759"/>
                      <a:pt x="2398" y="660"/>
                    </a:cubicBezTo>
                    <a:cubicBezTo>
                      <a:pt x="2365" y="638"/>
                      <a:pt x="2321" y="616"/>
                      <a:pt x="2277" y="605"/>
                    </a:cubicBezTo>
                    <a:cubicBezTo>
                      <a:pt x="2156" y="572"/>
                      <a:pt x="2079" y="451"/>
                      <a:pt x="2079" y="330"/>
                    </a:cubicBezTo>
                    <a:lnTo>
                      <a:pt x="2079" y="297"/>
                    </a:lnTo>
                    <a:cubicBezTo>
                      <a:pt x="2079" y="132"/>
                      <a:pt x="1947" y="0"/>
                      <a:pt x="1782" y="0"/>
                    </a:cubicBezTo>
                    <a:lnTo>
                      <a:pt x="1563" y="0"/>
                    </a:lnTo>
                    <a:cubicBezTo>
                      <a:pt x="1398" y="0"/>
                      <a:pt x="1266" y="132"/>
                      <a:pt x="1266" y="297"/>
                    </a:cubicBezTo>
                    <a:lnTo>
                      <a:pt x="1266" y="297"/>
                    </a:lnTo>
                    <a:cubicBezTo>
                      <a:pt x="1266" y="429"/>
                      <a:pt x="1189" y="550"/>
                      <a:pt x="1057" y="583"/>
                    </a:cubicBezTo>
                    <a:cubicBezTo>
                      <a:pt x="980" y="605"/>
                      <a:pt x="914" y="627"/>
                      <a:pt x="848" y="660"/>
                    </a:cubicBezTo>
                    <a:cubicBezTo>
                      <a:pt x="617" y="759"/>
                      <a:pt x="452" y="902"/>
                      <a:pt x="320" y="1100"/>
                    </a:cubicBezTo>
                    <a:cubicBezTo>
                      <a:pt x="199" y="1287"/>
                      <a:pt x="133" y="1518"/>
                      <a:pt x="133" y="1771"/>
                    </a:cubicBezTo>
                    <a:cubicBezTo>
                      <a:pt x="133" y="2332"/>
                      <a:pt x="441" y="2695"/>
                      <a:pt x="1046" y="2882"/>
                    </a:cubicBezTo>
                    <a:lnTo>
                      <a:pt x="2101" y="3211"/>
                    </a:lnTo>
                    <a:cubicBezTo>
                      <a:pt x="2244" y="3255"/>
                      <a:pt x="2343" y="3310"/>
                      <a:pt x="2409" y="3376"/>
                    </a:cubicBezTo>
                    <a:cubicBezTo>
                      <a:pt x="2475" y="3442"/>
                      <a:pt x="2497" y="3530"/>
                      <a:pt x="2497" y="3629"/>
                    </a:cubicBezTo>
                    <a:cubicBezTo>
                      <a:pt x="2497" y="3783"/>
                      <a:pt x="2431" y="3915"/>
                      <a:pt x="2277" y="4025"/>
                    </a:cubicBezTo>
                    <a:cubicBezTo>
                      <a:pt x="2134" y="4124"/>
                      <a:pt x="1947" y="4179"/>
                      <a:pt x="1728" y="4179"/>
                    </a:cubicBezTo>
                    <a:cubicBezTo>
                      <a:pt x="1486" y="4179"/>
                      <a:pt x="1288" y="4113"/>
                      <a:pt x="1112" y="3970"/>
                    </a:cubicBezTo>
                    <a:cubicBezTo>
                      <a:pt x="1002" y="3882"/>
                      <a:pt x="914" y="3761"/>
                      <a:pt x="848" y="3629"/>
                    </a:cubicBezTo>
                    <a:cubicBezTo>
                      <a:pt x="793" y="3508"/>
                      <a:pt x="661" y="3431"/>
                      <a:pt x="540" y="3453"/>
                    </a:cubicBezTo>
                    <a:lnTo>
                      <a:pt x="287" y="3486"/>
                    </a:lnTo>
                    <a:cubicBezTo>
                      <a:pt x="111" y="3519"/>
                      <a:pt x="1" y="3706"/>
                      <a:pt x="56" y="3882"/>
                    </a:cubicBezTo>
                    <a:cubicBezTo>
                      <a:pt x="111" y="4025"/>
                      <a:pt x="177" y="4157"/>
                      <a:pt x="265" y="4278"/>
                    </a:cubicBezTo>
                    <a:cubicBezTo>
                      <a:pt x="419" y="4487"/>
                      <a:pt x="617" y="4641"/>
                      <a:pt x="859" y="4762"/>
                    </a:cubicBezTo>
                    <a:cubicBezTo>
                      <a:pt x="925" y="4784"/>
                      <a:pt x="991" y="4817"/>
                      <a:pt x="1057" y="4839"/>
                    </a:cubicBezTo>
                    <a:cubicBezTo>
                      <a:pt x="1178" y="4872"/>
                      <a:pt x="1266" y="4982"/>
                      <a:pt x="1266" y="5114"/>
                    </a:cubicBezTo>
                    <a:lnTo>
                      <a:pt x="1266" y="5136"/>
                    </a:lnTo>
                    <a:cubicBezTo>
                      <a:pt x="1266" y="5301"/>
                      <a:pt x="1398" y="5433"/>
                      <a:pt x="1563" y="5433"/>
                    </a:cubicBezTo>
                    <a:lnTo>
                      <a:pt x="1782" y="5433"/>
                    </a:lnTo>
                    <a:cubicBezTo>
                      <a:pt x="1947" y="5433"/>
                      <a:pt x="2079" y="5301"/>
                      <a:pt x="2079" y="5136"/>
                    </a:cubicBezTo>
                    <a:lnTo>
                      <a:pt x="2079" y="5125"/>
                    </a:lnTo>
                    <a:cubicBezTo>
                      <a:pt x="2079" y="4993"/>
                      <a:pt x="2156" y="4883"/>
                      <a:pt x="2288" y="4839"/>
                    </a:cubicBezTo>
                    <a:cubicBezTo>
                      <a:pt x="2365" y="4817"/>
                      <a:pt x="2453" y="4795"/>
                      <a:pt x="2530" y="4751"/>
                    </a:cubicBezTo>
                    <a:cubicBezTo>
                      <a:pt x="2772" y="4641"/>
                      <a:pt x="2959" y="4487"/>
                      <a:pt x="3102" y="4278"/>
                    </a:cubicBezTo>
                    <a:cubicBezTo>
                      <a:pt x="3234" y="4080"/>
                      <a:pt x="3300" y="3838"/>
                      <a:pt x="3300" y="3574"/>
                    </a:cubicBezTo>
                    <a:cubicBezTo>
                      <a:pt x="3300" y="3266"/>
                      <a:pt x="3223" y="3025"/>
                      <a:pt x="3058" y="283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5"/>
              <p:cNvSpPr/>
              <p:nvPr/>
            </p:nvSpPr>
            <p:spPr>
              <a:xfrm>
                <a:off x="3415416" y="1526341"/>
                <a:ext cx="30684" cy="18296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089" extrusionOk="0">
                    <a:moveTo>
                      <a:pt x="113" y="1"/>
                    </a:moveTo>
                    <a:cubicBezTo>
                      <a:pt x="101" y="1"/>
                      <a:pt x="89" y="3"/>
                      <a:pt x="78" y="9"/>
                    </a:cubicBezTo>
                    <a:cubicBezTo>
                      <a:pt x="23" y="31"/>
                      <a:pt x="1" y="97"/>
                      <a:pt x="23" y="141"/>
                    </a:cubicBezTo>
                    <a:cubicBezTo>
                      <a:pt x="221" y="592"/>
                      <a:pt x="320" y="1054"/>
                      <a:pt x="320" y="1549"/>
                    </a:cubicBezTo>
                    <a:cubicBezTo>
                      <a:pt x="320" y="2032"/>
                      <a:pt x="221" y="2505"/>
                      <a:pt x="23" y="2956"/>
                    </a:cubicBezTo>
                    <a:cubicBezTo>
                      <a:pt x="1" y="3000"/>
                      <a:pt x="23" y="3066"/>
                      <a:pt x="78" y="3088"/>
                    </a:cubicBezTo>
                    <a:lnTo>
                      <a:pt x="111" y="3088"/>
                    </a:lnTo>
                    <a:cubicBezTo>
                      <a:pt x="155" y="3088"/>
                      <a:pt x="188" y="3066"/>
                      <a:pt x="210" y="3033"/>
                    </a:cubicBezTo>
                    <a:cubicBezTo>
                      <a:pt x="419" y="2560"/>
                      <a:pt x="518" y="2065"/>
                      <a:pt x="518" y="1549"/>
                    </a:cubicBezTo>
                    <a:cubicBezTo>
                      <a:pt x="518" y="1032"/>
                      <a:pt x="419" y="537"/>
                      <a:pt x="210" y="64"/>
                    </a:cubicBezTo>
                    <a:cubicBezTo>
                      <a:pt x="185" y="23"/>
                      <a:pt x="149" y="1"/>
                      <a:pt x="113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5"/>
              <p:cNvSpPr/>
              <p:nvPr/>
            </p:nvSpPr>
            <p:spPr>
              <a:xfrm>
                <a:off x="3013523" y="1526341"/>
                <a:ext cx="30684" cy="18296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089" extrusionOk="0">
                    <a:moveTo>
                      <a:pt x="409" y="1"/>
                    </a:moveTo>
                    <a:cubicBezTo>
                      <a:pt x="370" y="1"/>
                      <a:pt x="336" y="23"/>
                      <a:pt x="319" y="64"/>
                    </a:cubicBezTo>
                    <a:cubicBezTo>
                      <a:pt x="110" y="537"/>
                      <a:pt x="0" y="1032"/>
                      <a:pt x="0" y="1549"/>
                    </a:cubicBezTo>
                    <a:cubicBezTo>
                      <a:pt x="0" y="2065"/>
                      <a:pt x="110" y="2560"/>
                      <a:pt x="319" y="3033"/>
                    </a:cubicBezTo>
                    <a:cubicBezTo>
                      <a:pt x="330" y="3066"/>
                      <a:pt x="363" y="3088"/>
                      <a:pt x="407" y="3088"/>
                    </a:cubicBezTo>
                    <a:lnTo>
                      <a:pt x="451" y="3088"/>
                    </a:lnTo>
                    <a:cubicBezTo>
                      <a:pt x="495" y="3055"/>
                      <a:pt x="517" y="3000"/>
                      <a:pt x="495" y="2956"/>
                    </a:cubicBezTo>
                    <a:cubicBezTo>
                      <a:pt x="297" y="2505"/>
                      <a:pt x="198" y="2032"/>
                      <a:pt x="198" y="1549"/>
                    </a:cubicBezTo>
                    <a:cubicBezTo>
                      <a:pt x="198" y="1054"/>
                      <a:pt x="297" y="592"/>
                      <a:pt x="495" y="141"/>
                    </a:cubicBezTo>
                    <a:cubicBezTo>
                      <a:pt x="517" y="97"/>
                      <a:pt x="495" y="31"/>
                      <a:pt x="451" y="9"/>
                    </a:cubicBezTo>
                    <a:cubicBezTo>
                      <a:pt x="437" y="3"/>
                      <a:pt x="423" y="1"/>
                      <a:pt x="409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47"/>
          <p:cNvSpPr txBox="1">
            <a:spLocks noGrp="1"/>
          </p:cNvSpPr>
          <p:nvPr>
            <p:ph type="title"/>
          </p:nvPr>
        </p:nvSpPr>
        <p:spPr>
          <a:xfrm>
            <a:off x="594279" y="52574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 err="1"/>
              <a:t>sns.pairplot</a:t>
            </a:r>
            <a:r>
              <a:rPr lang="es-ES" dirty="0"/>
              <a:t>(</a:t>
            </a:r>
            <a:r>
              <a:rPr lang="es-ES" dirty="0" err="1"/>
              <a:t>dataFrame</a:t>
            </a:r>
            <a:r>
              <a:rPr lang="es-ES" dirty="0"/>
              <a:t>)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526F630E-9B17-184A-5C71-F72D08816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303" y="653740"/>
            <a:ext cx="4489760" cy="44897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48"/>
          <p:cNvSpPr/>
          <p:nvPr/>
        </p:nvSpPr>
        <p:spPr>
          <a:xfrm>
            <a:off x="803943" y="112882"/>
            <a:ext cx="7668259" cy="45945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MAPA DE CALOR</a:t>
            </a:r>
            <a:endParaRPr sz="2200" dirty="0"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DB101EF9-829E-960B-81A1-287E573ED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8380" y="600910"/>
            <a:ext cx="4289718" cy="4416210"/>
          </a:xfrm>
          <a:prstGeom prst="rect">
            <a:avLst/>
          </a:prstGeom>
        </p:spPr>
      </p:pic>
      <p:sp>
        <p:nvSpPr>
          <p:cNvPr id="26" name="Rectángulo 25">
            <a:extLst>
              <a:ext uri="{FF2B5EF4-FFF2-40B4-BE49-F238E27FC236}">
                <a16:creationId xmlns:a16="http://schemas.microsoft.com/office/drawing/2014/main" id="{817276EC-264E-7775-4257-BEA8036D3A4A}"/>
              </a:ext>
            </a:extLst>
          </p:cNvPr>
          <p:cNvSpPr/>
          <p:nvPr/>
        </p:nvSpPr>
        <p:spPr>
          <a:xfrm>
            <a:off x="2453639" y="2817541"/>
            <a:ext cx="3925073" cy="8251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Flecha: hacia abajo 26">
            <a:extLst>
              <a:ext uri="{FF2B5EF4-FFF2-40B4-BE49-F238E27FC236}">
                <a16:creationId xmlns:a16="http://schemas.microsoft.com/office/drawing/2014/main" id="{F00E8B12-5D11-DF75-C6CF-BA7CA567FCBC}"/>
              </a:ext>
            </a:extLst>
          </p:cNvPr>
          <p:cNvSpPr/>
          <p:nvPr/>
        </p:nvSpPr>
        <p:spPr>
          <a:xfrm rot="12858603">
            <a:off x="2856768" y="4603833"/>
            <a:ext cx="349405" cy="427956"/>
          </a:xfrm>
          <a:prstGeom prst="downArrow">
            <a:avLst/>
          </a:prstGeom>
          <a:solidFill>
            <a:schemeClr val="accent1">
              <a:lumMod val="50000"/>
              <a:lumOff val="50000"/>
            </a:schemeClr>
          </a:solidFill>
          <a:ln>
            <a:solidFill>
              <a:schemeClr val="accent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Flecha: hacia abajo 27">
            <a:extLst>
              <a:ext uri="{FF2B5EF4-FFF2-40B4-BE49-F238E27FC236}">
                <a16:creationId xmlns:a16="http://schemas.microsoft.com/office/drawing/2014/main" id="{01A35299-49D5-EEE1-2399-A899FE1FF755}"/>
              </a:ext>
            </a:extLst>
          </p:cNvPr>
          <p:cNvSpPr/>
          <p:nvPr/>
        </p:nvSpPr>
        <p:spPr>
          <a:xfrm rot="12858603">
            <a:off x="5371734" y="4654303"/>
            <a:ext cx="349405" cy="427956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Google Shape;1962;p45">
            <a:extLst>
              <a:ext uri="{FF2B5EF4-FFF2-40B4-BE49-F238E27FC236}">
                <a16:creationId xmlns:a16="http://schemas.microsoft.com/office/drawing/2014/main" id="{7E7589FD-8F35-B088-83E6-18801F436C15}"/>
              </a:ext>
            </a:extLst>
          </p:cNvPr>
          <p:cNvSpPr txBox="1">
            <a:spLocks/>
          </p:cNvSpPr>
          <p:nvPr/>
        </p:nvSpPr>
        <p:spPr>
          <a:xfrm>
            <a:off x="7764780" y="1658041"/>
            <a:ext cx="1100905" cy="23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just"/>
            <a:r>
              <a:rPr lang="en-US" sz="1000" dirty="0">
                <a:latin typeface="Manrope SemiBold"/>
                <a:sym typeface="Arial"/>
              </a:rPr>
              <a:t>Alta </a:t>
            </a:r>
            <a:r>
              <a:rPr lang="en-US" sz="1000" dirty="0" err="1">
                <a:latin typeface="Manrope SemiBold"/>
                <a:sym typeface="Arial"/>
              </a:rPr>
              <a:t>correlación</a:t>
            </a:r>
            <a:r>
              <a:rPr lang="en-US" sz="1000" dirty="0">
                <a:latin typeface="Manrope SemiBold"/>
                <a:sym typeface="Arial"/>
              </a:rPr>
              <a:t> entre las variables. </a:t>
            </a:r>
          </a:p>
          <a:p>
            <a:pPr marL="0" indent="0" algn="just"/>
            <a:r>
              <a:rPr lang="en-US" sz="1000" dirty="0" err="1">
                <a:latin typeface="Manrope SemiBold"/>
                <a:sym typeface="Arial"/>
              </a:rPr>
              <a:t>Modifico</a:t>
            </a:r>
            <a:r>
              <a:rPr lang="en-US" sz="1000" dirty="0">
                <a:latin typeface="Manrope SemiBold"/>
                <a:sym typeface="Arial"/>
              </a:rPr>
              <a:t> </a:t>
            </a:r>
            <a:r>
              <a:rPr lang="en-US" sz="1000" dirty="0" err="1">
                <a:latin typeface="Manrope SemiBold"/>
                <a:sym typeface="Arial"/>
              </a:rPr>
              <a:t>los</a:t>
            </a:r>
            <a:r>
              <a:rPr lang="en-US" sz="1000" dirty="0">
                <a:latin typeface="Manrope SemiBold"/>
                <a:sym typeface="Arial"/>
              </a:rPr>
              <a:t> </a:t>
            </a:r>
            <a:r>
              <a:rPr lang="en-US" sz="1000" dirty="0" err="1">
                <a:latin typeface="Manrope SemiBold"/>
                <a:sym typeface="Arial"/>
              </a:rPr>
              <a:t>límites</a:t>
            </a:r>
            <a:r>
              <a:rPr lang="en-US" sz="1000" dirty="0">
                <a:latin typeface="Manrope SemiBold"/>
                <a:sym typeface="Arial"/>
              </a:rPr>
              <a:t> para major </a:t>
            </a:r>
            <a:r>
              <a:rPr lang="en-US" sz="1000" dirty="0" err="1">
                <a:latin typeface="Manrope SemiBold"/>
                <a:sym typeface="Arial"/>
              </a:rPr>
              <a:t>percepción</a:t>
            </a:r>
            <a:r>
              <a:rPr lang="en-US" sz="1000" dirty="0">
                <a:latin typeface="Manrope SemiBold"/>
                <a:sym typeface="Arial"/>
              </a:rPr>
              <a:t> de las </a:t>
            </a:r>
            <a:r>
              <a:rPr lang="en-US" sz="1000" dirty="0" err="1">
                <a:latin typeface="Manrope SemiBold"/>
                <a:sym typeface="Arial"/>
              </a:rPr>
              <a:t>diferencia</a:t>
            </a:r>
            <a:endParaRPr lang="en-US" sz="1000" dirty="0">
              <a:latin typeface="Manrope SemiBold"/>
              <a:sym typeface="Arial"/>
            </a:endParaRPr>
          </a:p>
          <a:p>
            <a:pPr marL="0" indent="0" algn="l"/>
            <a:endParaRPr lang="en-US" sz="1000" dirty="0"/>
          </a:p>
          <a:p>
            <a:pPr marL="0" indent="0" algn="l"/>
            <a:endParaRPr lang="en-US" sz="1000" dirty="0"/>
          </a:p>
          <a:p>
            <a:pPr marL="0" indent="0" algn="l"/>
            <a:r>
              <a:rPr lang="es-ES" sz="1000" dirty="0" err="1"/>
              <a:t>vmax</a:t>
            </a:r>
            <a:r>
              <a:rPr lang="es-ES" sz="1000" dirty="0"/>
              <a:t>=1</a:t>
            </a:r>
          </a:p>
          <a:p>
            <a:pPr marL="0" indent="0" algn="l"/>
            <a:endParaRPr lang="es-ES" sz="1000" dirty="0"/>
          </a:p>
          <a:p>
            <a:pPr marL="0" indent="0" algn="l"/>
            <a:r>
              <a:rPr lang="en-US" sz="1000" dirty="0" err="1"/>
              <a:t>Vmin</a:t>
            </a:r>
            <a:r>
              <a:rPr lang="en-US" sz="1000" dirty="0"/>
              <a:t> =0.8</a:t>
            </a:r>
          </a:p>
          <a:p>
            <a:pPr marL="0" indent="0" algn="l"/>
            <a:endParaRPr lang="en-US" dirty="0"/>
          </a:p>
        </p:txBody>
      </p: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61F27490-D12E-8A02-8FD2-E6372972E88C}"/>
              </a:ext>
            </a:extLst>
          </p:cNvPr>
          <p:cNvCxnSpPr>
            <a:cxnSpLocks/>
          </p:cNvCxnSpPr>
          <p:nvPr/>
        </p:nvCxnSpPr>
        <p:spPr>
          <a:xfrm flipH="1" flipV="1">
            <a:off x="6873240" y="815340"/>
            <a:ext cx="891540" cy="2674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5C11BC57-3394-89BD-436D-8B8DDB492532}"/>
              </a:ext>
            </a:extLst>
          </p:cNvPr>
          <p:cNvCxnSpPr>
            <a:cxnSpLocks/>
          </p:cNvCxnSpPr>
          <p:nvPr/>
        </p:nvCxnSpPr>
        <p:spPr>
          <a:xfrm flipH="1">
            <a:off x="6873240" y="3801636"/>
            <a:ext cx="835054" cy="1037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0">
          <a:extLst>
            <a:ext uri="{FF2B5EF4-FFF2-40B4-BE49-F238E27FC236}">
              <a16:creationId xmlns:a16="http://schemas.microsoft.com/office/drawing/2014/main" id="{1661CE2F-8FD8-5903-7602-D16B1E91F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48">
            <a:extLst>
              <a:ext uri="{FF2B5EF4-FFF2-40B4-BE49-F238E27FC236}">
                <a16:creationId xmlns:a16="http://schemas.microsoft.com/office/drawing/2014/main" id="{DEDB48A5-9652-9EB5-8D18-145F9CF4268D}"/>
              </a:ext>
            </a:extLst>
          </p:cNvPr>
          <p:cNvSpPr txBox="1"/>
          <p:nvPr/>
        </p:nvSpPr>
        <p:spPr>
          <a:xfrm>
            <a:off x="699008" y="1002390"/>
            <a:ext cx="7773194" cy="784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De</a:t>
            </a:r>
            <a:r>
              <a:rPr lang="en" sz="2000" dirty="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los tres indicadores, el bitcoin es el menos correlacionado con la M2 de EE.UU (CON LOS DATOS OBTENIDOS)</a:t>
            </a:r>
            <a:endParaRPr sz="2000" dirty="0">
              <a:solidFill>
                <a:schemeClr val="dk1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grpSp>
        <p:nvGrpSpPr>
          <p:cNvPr id="2080" name="Google Shape;2080;p48">
            <a:extLst>
              <a:ext uri="{FF2B5EF4-FFF2-40B4-BE49-F238E27FC236}">
                <a16:creationId xmlns:a16="http://schemas.microsoft.com/office/drawing/2014/main" id="{4357BEF3-7A71-2A3F-579C-207E2238F456}"/>
              </a:ext>
            </a:extLst>
          </p:cNvPr>
          <p:cNvGrpSpPr/>
          <p:nvPr/>
        </p:nvGrpSpPr>
        <p:grpSpPr>
          <a:xfrm>
            <a:off x="278349" y="1112520"/>
            <a:ext cx="270291" cy="214503"/>
            <a:chOff x="-5669590" y="3858557"/>
            <a:chExt cx="413425" cy="414237"/>
          </a:xfrm>
        </p:grpSpPr>
        <p:sp>
          <p:nvSpPr>
            <p:cNvPr id="2081" name="Google Shape;2081;p48">
              <a:extLst>
                <a:ext uri="{FF2B5EF4-FFF2-40B4-BE49-F238E27FC236}">
                  <a16:creationId xmlns:a16="http://schemas.microsoft.com/office/drawing/2014/main" id="{B974A963-AC65-6805-B5DA-F2B9711D4CDF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8">
              <a:extLst>
                <a:ext uri="{FF2B5EF4-FFF2-40B4-BE49-F238E27FC236}">
                  <a16:creationId xmlns:a16="http://schemas.microsoft.com/office/drawing/2014/main" id="{90BB838A-14CE-7734-3447-2DD281836B9D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8">
              <a:extLst>
                <a:ext uri="{FF2B5EF4-FFF2-40B4-BE49-F238E27FC236}">
                  <a16:creationId xmlns:a16="http://schemas.microsoft.com/office/drawing/2014/main" id="{D21FA0AC-2DCF-7268-210E-ACD16D7D6F74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8">
              <a:extLst>
                <a:ext uri="{FF2B5EF4-FFF2-40B4-BE49-F238E27FC236}">
                  <a16:creationId xmlns:a16="http://schemas.microsoft.com/office/drawing/2014/main" id="{B40E7ECB-0A7C-E80F-498C-7A05AA13F87B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8">
              <a:extLst>
                <a:ext uri="{FF2B5EF4-FFF2-40B4-BE49-F238E27FC236}">
                  <a16:creationId xmlns:a16="http://schemas.microsoft.com/office/drawing/2014/main" id="{097CF8CF-F658-AD37-F6BA-6945E732A956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5" name="Google Shape;2065;p48">
            <a:extLst>
              <a:ext uri="{FF2B5EF4-FFF2-40B4-BE49-F238E27FC236}">
                <a16:creationId xmlns:a16="http://schemas.microsoft.com/office/drawing/2014/main" id="{5D012FFA-4A1F-0FE5-24D3-1C05B6C97311}"/>
              </a:ext>
            </a:extLst>
          </p:cNvPr>
          <p:cNvSpPr/>
          <p:nvPr/>
        </p:nvSpPr>
        <p:spPr>
          <a:xfrm>
            <a:off x="803943" y="112882"/>
            <a:ext cx="7668259" cy="45945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CONCLUSIONES</a:t>
            </a:r>
            <a:endParaRPr sz="2200"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4" name="Google Shape;2052;p48">
            <a:extLst>
              <a:ext uri="{FF2B5EF4-FFF2-40B4-BE49-F238E27FC236}">
                <a16:creationId xmlns:a16="http://schemas.microsoft.com/office/drawing/2014/main" id="{1E60002F-41C2-51D3-68E2-D5229E2CAC42}"/>
              </a:ext>
            </a:extLst>
          </p:cNvPr>
          <p:cNvSpPr txBox="1"/>
          <p:nvPr/>
        </p:nvSpPr>
        <p:spPr>
          <a:xfrm>
            <a:off x="694658" y="2200043"/>
            <a:ext cx="7760273" cy="92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sz="2000" dirty="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El SP500 (renta variable) es el más correlacionado respecto a la M2 EE.UU</a:t>
            </a:r>
            <a:endParaRPr sz="2000" dirty="0">
              <a:solidFill>
                <a:schemeClr val="dk1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" name="Google Shape;2052;p48">
            <a:extLst>
              <a:ext uri="{FF2B5EF4-FFF2-40B4-BE49-F238E27FC236}">
                <a16:creationId xmlns:a16="http://schemas.microsoft.com/office/drawing/2014/main" id="{C8008FC6-160F-6EB6-E781-6D3B765F2EB2}"/>
              </a:ext>
            </a:extLst>
          </p:cNvPr>
          <p:cNvSpPr txBox="1"/>
          <p:nvPr/>
        </p:nvSpPr>
        <p:spPr>
          <a:xfrm>
            <a:off x="671798" y="3455680"/>
            <a:ext cx="7760273" cy="1352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El valor de la m2 global probablemente hubiera obtenido mejores correlaciones con bitcoin pero no disponemos del dato. La M2 graficada representa solo un 25% de la m2global.</a:t>
            </a:r>
            <a:endParaRPr sz="2000" dirty="0">
              <a:solidFill>
                <a:schemeClr val="dk1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grpSp>
        <p:nvGrpSpPr>
          <p:cNvPr id="6" name="Google Shape;2080;p48">
            <a:extLst>
              <a:ext uri="{FF2B5EF4-FFF2-40B4-BE49-F238E27FC236}">
                <a16:creationId xmlns:a16="http://schemas.microsoft.com/office/drawing/2014/main" id="{2B637892-40FE-83E5-7BFF-08FCD74901D9}"/>
              </a:ext>
            </a:extLst>
          </p:cNvPr>
          <p:cNvGrpSpPr/>
          <p:nvPr/>
        </p:nvGrpSpPr>
        <p:grpSpPr>
          <a:xfrm>
            <a:off x="293571" y="2289163"/>
            <a:ext cx="270291" cy="214503"/>
            <a:chOff x="-5669590" y="3858557"/>
            <a:chExt cx="413425" cy="414237"/>
          </a:xfrm>
        </p:grpSpPr>
        <p:sp>
          <p:nvSpPr>
            <p:cNvPr id="7" name="Google Shape;2081;p48">
              <a:extLst>
                <a:ext uri="{FF2B5EF4-FFF2-40B4-BE49-F238E27FC236}">
                  <a16:creationId xmlns:a16="http://schemas.microsoft.com/office/drawing/2014/main" id="{D0B7D21B-4E37-44B6-DB2D-EF1C96D7F0B0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2;p48">
              <a:extLst>
                <a:ext uri="{FF2B5EF4-FFF2-40B4-BE49-F238E27FC236}">
                  <a16:creationId xmlns:a16="http://schemas.microsoft.com/office/drawing/2014/main" id="{C29E8305-FC7B-5F4E-157C-90CCE49C10E4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83;p48">
              <a:extLst>
                <a:ext uri="{FF2B5EF4-FFF2-40B4-BE49-F238E27FC236}">
                  <a16:creationId xmlns:a16="http://schemas.microsoft.com/office/drawing/2014/main" id="{659AD448-EA6B-933C-AB2E-24060C748B71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84;p48">
              <a:extLst>
                <a:ext uri="{FF2B5EF4-FFF2-40B4-BE49-F238E27FC236}">
                  <a16:creationId xmlns:a16="http://schemas.microsoft.com/office/drawing/2014/main" id="{E08B28E3-F5DA-F18A-998B-781821F3604A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85;p48">
              <a:extLst>
                <a:ext uri="{FF2B5EF4-FFF2-40B4-BE49-F238E27FC236}">
                  <a16:creationId xmlns:a16="http://schemas.microsoft.com/office/drawing/2014/main" id="{6C7331A7-59BF-EB24-AA56-12DEC227184F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080;p48">
            <a:extLst>
              <a:ext uri="{FF2B5EF4-FFF2-40B4-BE49-F238E27FC236}">
                <a16:creationId xmlns:a16="http://schemas.microsoft.com/office/drawing/2014/main" id="{811AC2F9-9E18-3EEE-F78B-0635373B93E3}"/>
              </a:ext>
            </a:extLst>
          </p:cNvPr>
          <p:cNvGrpSpPr/>
          <p:nvPr/>
        </p:nvGrpSpPr>
        <p:grpSpPr>
          <a:xfrm>
            <a:off x="320963" y="3535701"/>
            <a:ext cx="270291" cy="214503"/>
            <a:chOff x="-5669590" y="3858557"/>
            <a:chExt cx="413425" cy="414237"/>
          </a:xfrm>
        </p:grpSpPr>
        <p:sp>
          <p:nvSpPr>
            <p:cNvPr id="13" name="Google Shape;2081;p48">
              <a:extLst>
                <a:ext uri="{FF2B5EF4-FFF2-40B4-BE49-F238E27FC236}">
                  <a16:creationId xmlns:a16="http://schemas.microsoft.com/office/drawing/2014/main" id="{FCFBB3F0-4E8A-1DA2-4526-9D0A7EC59DFA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2;p48">
              <a:extLst>
                <a:ext uri="{FF2B5EF4-FFF2-40B4-BE49-F238E27FC236}">
                  <a16:creationId xmlns:a16="http://schemas.microsoft.com/office/drawing/2014/main" id="{BF7886F5-C4C4-C971-B781-784BDFEDB9BD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3;p48">
              <a:extLst>
                <a:ext uri="{FF2B5EF4-FFF2-40B4-BE49-F238E27FC236}">
                  <a16:creationId xmlns:a16="http://schemas.microsoft.com/office/drawing/2014/main" id="{3EEAEC58-A42B-C04E-321C-63DE08802F89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84;p48">
              <a:extLst>
                <a:ext uri="{FF2B5EF4-FFF2-40B4-BE49-F238E27FC236}">
                  <a16:creationId xmlns:a16="http://schemas.microsoft.com/office/drawing/2014/main" id="{D1AA32CB-4631-5527-4782-49BE31119ABB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85;p48">
              <a:extLst>
                <a:ext uri="{FF2B5EF4-FFF2-40B4-BE49-F238E27FC236}">
                  <a16:creationId xmlns:a16="http://schemas.microsoft.com/office/drawing/2014/main" id="{4E9323FE-0DD0-72EA-AE5C-3CF21712C96D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89407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0">
          <a:extLst>
            <a:ext uri="{FF2B5EF4-FFF2-40B4-BE49-F238E27FC236}">
              <a16:creationId xmlns:a16="http://schemas.microsoft.com/office/drawing/2014/main" id="{83B875C3-493F-18D8-FC64-95402C5EC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0" name="Google Shape;2080;p48">
            <a:extLst>
              <a:ext uri="{FF2B5EF4-FFF2-40B4-BE49-F238E27FC236}">
                <a16:creationId xmlns:a16="http://schemas.microsoft.com/office/drawing/2014/main" id="{1A6EF830-786D-DB7D-FB93-8D92AAC6D6AF}"/>
              </a:ext>
            </a:extLst>
          </p:cNvPr>
          <p:cNvGrpSpPr/>
          <p:nvPr/>
        </p:nvGrpSpPr>
        <p:grpSpPr>
          <a:xfrm>
            <a:off x="346929" y="960120"/>
            <a:ext cx="270291" cy="214503"/>
            <a:chOff x="-5669590" y="3858557"/>
            <a:chExt cx="413425" cy="414237"/>
          </a:xfrm>
        </p:grpSpPr>
        <p:sp>
          <p:nvSpPr>
            <p:cNvPr id="2081" name="Google Shape;2081;p48">
              <a:extLst>
                <a:ext uri="{FF2B5EF4-FFF2-40B4-BE49-F238E27FC236}">
                  <a16:creationId xmlns:a16="http://schemas.microsoft.com/office/drawing/2014/main" id="{2CAD0D69-115E-D272-0049-08E751916029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8">
              <a:extLst>
                <a:ext uri="{FF2B5EF4-FFF2-40B4-BE49-F238E27FC236}">
                  <a16:creationId xmlns:a16="http://schemas.microsoft.com/office/drawing/2014/main" id="{B274E3F7-B4E1-1421-13AE-E83CEC9D6748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8">
              <a:extLst>
                <a:ext uri="{FF2B5EF4-FFF2-40B4-BE49-F238E27FC236}">
                  <a16:creationId xmlns:a16="http://schemas.microsoft.com/office/drawing/2014/main" id="{CF75AD12-797F-EDC0-C44B-CBDCE52882A3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8">
              <a:extLst>
                <a:ext uri="{FF2B5EF4-FFF2-40B4-BE49-F238E27FC236}">
                  <a16:creationId xmlns:a16="http://schemas.microsoft.com/office/drawing/2014/main" id="{F2EB4355-895F-D507-4AE2-AD0B7EA1DB9F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8">
              <a:extLst>
                <a:ext uri="{FF2B5EF4-FFF2-40B4-BE49-F238E27FC236}">
                  <a16:creationId xmlns:a16="http://schemas.microsoft.com/office/drawing/2014/main" id="{65315840-F4EB-C86D-7FD4-B5301DC085AF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5" name="Google Shape;2065;p48">
            <a:extLst>
              <a:ext uri="{FF2B5EF4-FFF2-40B4-BE49-F238E27FC236}">
                <a16:creationId xmlns:a16="http://schemas.microsoft.com/office/drawing/2014/main" id="{C471BB5B-2BA4-D22F-5D2F-5EAE67815F59}"/>
              </a:ext>
            </a:extLst>
          </p:cNvPr>
          <p:cNvSpPr/>
          <p:nvPr/>
        </p:nvSpPr>
        <p:spPr>
          <a:xfrm>
            <a:off x="793848" y="112882"/>
            <a:ext cx="7678354" cy="45945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CONCLUSIONES</a:t>
            </a:r>
            <a:endParaRPr sz="2200" dirty="0"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6" name="Google Shape;2080;p48">
            <a:extLst>
              <a:ext uri="{FF2B5EF4-FFF2-40B4-BE49-F238E27FC236}">
                <a16:creationId xmlns:a16="http://schemas.microsoft.com/office/drawing/2014/main" id="{1C2AE1BD-D28B-ABF9-5366-3F357BFD7804}"/>
              </a:ext>
            </a:extLst>
          </p:cNvPr>
          <p:cNvGrpSpPr/>
          <p:nvPr/>
        </p:nvGrpSpPr>
        <p:grpSpPr>
          <a:xfrm>
            <a:off x="2480511" y="4377080"/>
            <a:ext cx="270291" cy="214503"/>
            <a:chOff x="-5669590" y="3858557"/>
            <a:chExt cx="413425" cy="414237"/>
          </a:xfrm>
        </p:grpSpPr>
        <p:sp>
          <p:nvSpPr>
            <p:cNvPr id="7" name="Google Shape;2081;p48">
              <a:extLst>
                <a:ext uri="{FF2B5EF4-FFF2-40B4-BE49-F238E27FC236}">
                  <a16:creationId xmlns:a16="http://schemas.microsoft.com/office/drawing/2014/main" id="{2000959E-3516-0F7E-3F8C-A1793BDC3E32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2;p48">
              <a:extLst>
                <a:ext uri="{FF2B5EF4-FFF2-40B4-BE49-F238E27FC236}">
                  <a16:creationId xmlns:a16="http://schemas.microsoft.com/office/drawing/2014/main" id="{2679F2F8-A5DC-ED4E-B80E-660183953C12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83;p48">
              <a:extLst>
                <a:ext uri="{FF2B5EF4-FFF2-40B4-BE49-F238E27FC236}">
                  <a16:creationId xmlns:a16="http://schemas.microsoft.com/office/drawing/2014/main" id="{5D5D041C-384F-A99F-51AF-BA3C88E1A69B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84;p48">
              <a:extLst>
                <a:ext uri="{FF2B5EF4-FFF2-40B4-BE49-F238E27FC236}">
                  <a16:creationId xmlns:a16="http://schemas.microsoft.com/office/drawing/2014/main" id="{5AD353D8-25FD-AD71-C106-50AA7A543C34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85;p48">
              <a:extLst>
                <a:ext uri="{FF2B5EF4-FFF2-40B4-BE49-F238E27FC236}">
                  <a16:creationId xmlns:a16="http://schemas.microsoft.com/office/drawing/2014/main" id="{691C0E6E-BDB8-4E9E-93AB-B5F6401BD00B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080;p48">
            <a:extLst>
              <a:ext uri="{FF2B5EF4-FFF2-40B4-BE49-F238E27FC236}">
                <a16:creationId xmlns:a16="http://schemas.microsoft.com/office/drawing/2014/main" id="{1182349F-2FF8-5C20-9F96-7470CB6847A1}"/>
              </a:ext>
            </a:extLst>
          </p:cNvPr>
          <p:cNvGrpSpPr/>
          <p:nvPr/>
        </p:nvGrpSpPr>
        <p:grpSpPr>
          <a:xfrm>
            <a:off x="343823" y="2179341"/>
            <a:ext cx="270291" cy="214503"/>
            <a:chOff x="-5669590" y="3858557"/>
            <a:chExt cx="413425" cy="414237"/>
          </a:xfrm>
        </p:grpSpPr>
        <p:sp>
          <p:nvSpPr>
            <p:cNvPr id="13" name="Google Shape;2081;p48">
              <a:extLst>
                <a:ext uri="{FF2B5EF4-FFF2-40B4-BE49-F238E27FC236}">
                  <a16:creationId xmlns:a16="http://schemas.microsoft.com/office/drawing/2014/main" id="{890F2826-57EE-676D-F576-EEC4AEBB07A3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2;p48">
              <a:extLst>
                <a:ext uri="{FF2B5EF4-FFF2-40B4-BE49-F238E27FC236}">
                  <a16:creationId xmlns:a16="http://schemas.microsoft.com/office/drawing/2014/main" id="{E310769A-B931-72AF-2E9F-4CA660DF32FE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3;p48">
              <a:extLst>
                <a:ext uri="{FF2B5EF4-FFF2-40B4-BE49-F238E27FC236}">
                  <a16:creationId xmlns:a16="http://schemas.microsoft.com/office/drawing/2014/main" id="{B93650E3-AF72-25C6-307F-1A07A6227C43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84;p48">
              <a:extLst>
                <a:ext uri="{FF2B5EF4-FFF2-40B4-BE49-F238E27FC236}">
                  <a16:creationId xmlns:a16="http://schemas.microsoft.com/office/drawing/2014/main" id="{69059417-7EA0-F1DE-9A40-BC9B0C8C1DCC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85;p48">
              <a:extLst>
                <a:ext uri="{FF2B5EF4-FFF2-40B4-BE49-F238E27FC236}">
                  <a16:creationId xmlns:a16="http://schemas.microsoft.com/office/drawing/2014/main" id="{66C1D0B1-56E5-9CFC-81C5-A63177CD1119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2080;p48">
            <a:extLst>
              <a:ext uri="{FF2B5EF4-FFF2-40B4-BE49-F238E27FC236}">
                <a16:creationId xmlns:a16="http://schemas.microsoft.com/office/drawing/2014/main" id="{008762A8-A729-67AA-E675-0138093B1348}"/>
              </a:ext>
            </a:extLst>
          </p:cNvPr>
          <p:cNvGrpSpPr/>
          <p:nvPr/>
        </p:nvGrpSpPr>
        <p:grpSpPr>
          <a:xfrm>
            <a:off x="336202" y="3458414"/>
            <a:ext cx="270291" cy="214503"/>
            <a:chOff x="-5669590" y="3858557"/>
            <a:chExt cx="413425" cy="414237"/>
          </a:xfrm>
        </p:grpSpPr>
        <p:sp>
          <p:nvSpPr>
            <p:cNvPr id="19" name="Google Shape;2081;p48">
              <a:extLst>
                <a:ext uri="{FF2B5EF4-FFF2-40B4-BE49-F238E27FC236}">
                  <a16:creationId xmlns:a16="http://schemas.microsoft.com/office/drawing/2014/main" id="{1976A666-965F-3237-8748-00C22012C93A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82;p48">
              <a:extLst>
                <a:ext uri="{FF2B5EF4-FFF2-40B4-BE49-F238E27FC236}">
                  <a16:creationId xmlns:a16="http://schemas.microsoft.com/office/drawing/2014/main" id="{387AE758-5678-35E4-5A2D-A98E1BBEE733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83;p48">
              <a:extLst>
                <a:ext uri="{FF2B5EF4-FFF2-40B4-BE49-F238E27FC236}">
                  <a16:creationId xmlns:a16="http://schemas.microsoft.com/office/drawing/2014/main" id="{7CB542CB-E8AF-CB68-5479-F63CC3DE3203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84;p48">
              <a:extLst>
                <a:ext uri="{FF2B5EF4-FFF2-40B4-BE49-F238E27FC236}">
                  <a16:creationId xmlns:a16="http://schemas.microsoft.com/office/drawing/2014/main" id="{37F19EB3-9B46-A926-8E4B-036BA3FC1BAF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85;p48">
              <a:extLst>
                <a:ext uri="{FF2B5EF4-FFF2-40B4-BE49-F238E27FC236}">
                  <a16:creationId xmlns:a16="http://schemas.microsoft.com/office/drawing/2014/main" id="{A8C17686-7732-051A-DD19-DE68292534AD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26BF435-B43D-18C5-BF81-C35EBB9283B2}"/>
              </a:ext>
            </a:extLst>
          </p:cNvPr>
          <p:cNvSpPr txBox="1"/>
          <p:nvPr/>
        </p:nvSpPr>
        <p:spPr>
          <a:xfrm>
            <a:off x="773430" y="903580"/>
            <a:ext cx="7698772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500" dirty="0">
                <a:solidFill>
                  <a:schemeClr val="dk1"/>
                </a:solidFill>
                <a:latin typeface="Manrope SemiBold"/>
              </a:rPr>
              <a:t>Oro y S&amp;P 500: Cuando las acciones suben por optimismo económico, el oro (activo refugio) suele quedar rezagado, y cuando las bolsas caen, el oro tiende a apreciarse.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05D1949-FD9C-448C-D009-73C24DB81E3E}"/>
              </a:ext>
            </a:extLst>
          </p:cNvPr>
          <p:cNvSpPr txBox="1"/>
          <p:nvPr/>
        </p:nvSpPr>
        <p:spPr>
          <a:xfrm>
            <a:off x="773430" y="2131481"/>
            <a:ext cx="7657402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500" dirty="0">
                <a:solidFill>
                  <a:schemeClr val="dk1"/>
                </a:solidFill>
                <a:latin typeface="Manrope SemiBold"/>
              </a:rPr>
              <a:t>El crecimiento paralelo de activos (oro y bolsa) con la M2 sugiere que mucho del incremento de valor observado es resultado directo de la mayor cantidad de dinero circulando, más que de factores puramente fundamentales o productivos.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B464868-BA48-E8ED-00AF-7A5A47CF9612}"/>
              </a:ext>
            </a:extLst>
          </p:cNvPr>
          <p:cNvSpPr txBox="1"/>
          <p:nvPr/>
        </p:nvSpPr>
        <p:spPr>
          <a:xfrm>
            <a:off x="773430" y="3417869"/>
            <a:ext cx="764667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500" dirty="0">
                <a:solidFill>
                  <a:schemeClr val="dk1"/>
                </a:solidFill>
                <a:latin typeface="Manrope SemiBold"/>
              </a:rPr>
              <a:t>Al graficar con frecuencia mensual se pierde demasiada información, no podemos obtener tanta información como los gráficos siguientes de relación oro/</a:t>
            </a:r>
            <a:r>
              <a:rPr lang="es-ES" sz="1500" dirty="0" err="1">
                <a:solidFill>
                  <a:schemeClr val="dk1"/>
                </a:solidFill>
                <a:latin typeface="Manrope SemiBold"/>
              </a:rPr>
              <a:t>btc</a:t>
            </a:r>
            <a:endParaRPr lang="es-ES" sz="1500" dirty="0">
              <a:solidFill>
                <a:schemeClr val="dk1"/>
              </a:solidFill>
              <a:latin typeface="Manrope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54549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p49"/>
          <p:cNvSpPr txBox="1">
            <a:spLocks noGrp="1"/>
          </p:cNvSpPr>
          <p:nvPr>
            <p:ph type="title"/>
          </p:nvPr>
        </p:nvSpPr>
        <p:spPr>
          <a:xfrm>
            <a:off x="713250" y="158481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CURIOSIDADES</a:t>
            </a:r>
            <a:endParaRPr dirty="0"/>
          </a:p>
        </p:txBody>
      </p:sp>
      <p:pic>
        <p:nvPicPr>
          <p:cNvPr id="19" name="Imagen 18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D5F99780-732B-6FB9-AE96-EDF0E7BAF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59" y="763063"/>
            <a:ext cx="8684203" cy="4009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2">
          <a:extLst>
            <a:ext uri="{FF2B5EF4-FFF2-40B4-BE49-F238E27FC236}">
              <a16:creationId xmlns:a16="http://schemas.microsoft.com/office/drawing/2014/main" id="{8A0DEB98-98AA-3D1C-624E-96F98BD86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3" name="Google Shape;1623;p38">
            <a:extLst>
              <a:ext uri="{FF2B5EF4-FFF2-40B4-BE49-F238E27FC236}">
                <a16:creationId xmlns:a16="http://schemas.microsoft.com/office/drawing/2014/main" id="{A7B9B2C6-ED96-55DA-CCA3-A2D350E109C2}"/>
              </a:ext>
            </a:extLst>
          </p:cNvPr>
          <p:cNvGrpSpPr/>
          <p:nvPr/>
        </p:nvGrpSpPr>
        <p:grpSpPr>
          <a:xfrm>
            <a:off x="2724182" y="-1866850"/>
            <a:ext cx="2750618" cy="2741916"/>
            <a:chOff x="2724182" y="-1866850"/>
            <a:chExt cx="2750618" cy="2741916"/>
          </a:xfrm>
        </p:grpSpPr>
        <p:sp>
          <p:nvSpPr>
            <p:cNvPr id="1624" name="Google Shape;1624;p38">
              <a:extLst>
                <a:ext uri="{FF2B5EF4-FFF2-40B4-BE49-F238E27FC236}">
                  <a16:creationId xmlns:a16="http://schemas.microsoft.com/office/drawing/2014/main" id="{69D9EEF1-C77D-9387-7C57-45E53B4BB559}"/>
                </a:ext>
              </a:extLst>
            </p:cNvPr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5" name="Google Shape;1625;p38">
              <a:extLst>
                <a:ext uri="{FF2B5EF4-FFF2-40B4-BE49-F238E27FC236}">
                  <a16:creationId xmlns:a16="http://schemas.microsoft.com/office/drawing/2014/main" id="{56D72375-7FED-39C4-6569-C9BC26DF9F36}"/>
                </a:ext>
              </a:extLst>
            </p:cNvPr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626" name="Google Shape;1626;p38">
                <a:extLst>
                  <a:ext uri="{FF2B5EF4-FFF2-40B4-BE49-F238E27FC236}">
                    <a16:creationId xmlns:a16="http://schemas.microsoft.com/office/drawing/2014/main" id="{F6542DA9-93AC-7756-EEF6-915F37FAB103}"/>
                  </a:ext>
                </a:extLst>
              </p:cNvPr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8">
                <a:extLst>
                  <a:ext uri="{FF2B5EF4-FFF2-40B4-BE49-F238E27FC236}">
                    <a16:creationId xmlns:a16="http://schemas.microsoft.com/office/drawing/2014/main" id="{B04BEDB9-DF3E-0DC3-647A-134F41560B3B}"/>
                  </a:ext>
                </a:extLst>
              </p:cNvPr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8">
                <a:extLst>
                  <a:ext uri="{FF2B5EF4-FFF2-40B4-BE49-F238E27FC236}">
                    <a16:creationId xmlns:a16="http://schemas.microsoft.com/office/drawing/2014/main" id="{AB9B1E9D-E658-A3EC-8191-BFA6D8B56209}"/>
                  </a:ext>
                </a:extLst>
              </p:cNvPr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8">
                <a:extLst>
                  <a:ext uri="{FF2B5EF4-FFF2-40B4-BE49-F238E27FC236}">
                    <a16:creationId xmlns:a16="http://schemas.microsoft.com/office/drawing/2014/main" id="{F3B3970D-E337-FA47-9C73-79546087E809}"/>
                  </a:ext>
                </a:extLst>
              </p:cNvPr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8">
                <a:extLst>
                  <a:ext uri="{FF2B5EF4-FFF2-40B4-BE49-F238E27FC236}">
                    <a16:creationId xmlns:a16="http://schemas.microsoft.com/office/drawing/2014/main" id="{F0A20AAC-BAAA-0A3F-EE29-1DC2F5C5FA7C}"/>
                  </a:ext>
                </a:extLst>
              </p:cNvPr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8">
                <a:extLst>
                  <a:ext uri="{FF2B5EF4-FFF2-40B4-BE49-F238E27FC236}">
                    <a16:creationId xmlns:a16="http://schemas.microsoft.com/office/drawing/2014/main" id="{372F5F29-3028-AA8D-95B8-D5C885675411}"/>
                  </a:ext>
                </a:extLst>
              </p:cNvPr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8">
                <a:extLst>
                  <a:ext uri="{FF2B5EF4-FFF2-40B4-BE49-F238E27FC236}">
                    <a16:creationId xmlns:a16="http://schemas.microsoft.com/office/drawing/2014/main" id="{D7F35F15-B666-B223-AD20-AAC0366966F3}"/>
                  </a:ext>
                </a:extLst>
              </p:cNvPr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8">
                <a:extLst>
                  <a:ext uri="{FF2B5EF4-FFF2-40B4-BE49-F238E27FC236}">
                    <a16:creationId xmlns:a16="http://schemas.microsoft.com/office/drawing/2014/main" id="{F0D20978-DE19-30FA-4C6B-08401385239F}"/>
                  </a:ext>
                </a:extLst>
              </p:cNvPr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8">
                <a:extLst>
                  <a:ext uri="{FF2B5EF4-FFF2-40B4-BE49-F238E27FC236}">
                    <a16:creationId xmlns:a16="http://schemas.microsoft.com/office/drawing/2014/main" id="{EA456E67-9772-005E-2E5C-09621C032F50}"/>
                  </a:ext>
                </a:extLst>
              </p:cNvPr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8">
                <a:extLst>
                  <a:ext uri="{FF2B5EF4-FFF2-40B4-BE49-F238E27FC236}">
                    <a16:creationId xmlns:a16="http://schemas.microsoft.com/office/drawing/2014/main" id="{A40C5AB1-7045-1E4A-AFC5-B85B7F61E726}"/>
                  </a:ext>
                </a:extLst>
              </p:cNvPr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8">
                <a:extLst>
                  <a:ext uri="{FF2B5EF4-FFF2-40B4-BE49-F238E27FC236}">
                    <a16:creationId xmlns:a16="http://schemas.microsoft.com/office/drawing/2014/main" id="{16C28D4C-BF8B-7D86-F41E-436452F76B1B}"/>
                  </a:ext>
                </a:extLst>
              </p:cNvPr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8">
                <a:extLst>
                  <a:ext uri="{FF2B5EF4-FFF2-40B4-BE49-F238E27FC236}">
                    <a16:creationId xmlns:a16="http://schemas.microsoft.com/office/drawing/2014/main" id="{9F00E43B-DD8C-15E3-3A37-6DCD3209F6DC}"/>
                  </a:ext>
                </a:extLst>
              </p:cNvPr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8">
                <a:extLst>
                  <a:ext uri="{FF2B5EF4-FFF2-40B4-BE49-F238E27FC236}">
                    <a16:creationId xmlns:a16="http://schemas.microsoft.com/office/drawing/2014/main" id="{07499051-50E8-B311-3E29-546813BD0C19}"/>
                  </a:ext>
                </a:extLst>
              </p:cNvPr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8">
                <a:extLst>
                  <a:ext uri="{FF2B5EF4-FFF2-40B4-BE49-F238E27FC236}">
                    <a16:creationId xmlns:a16="http://schemas.microsoft.com/office/drawing/2014/main" id="{1CD4A8B9-A0DD-4DB7-4580-B51EE1671218}"/>
                  </a:ext>
                </a:extLst>
              </p:cNvPr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40" name="Google Shape;1640;p38">
            <a:extLst>
              <a:ext uri="{FF2B5EF4-FFF2-40B4-BE49-F238E27FC236}">
                <a16:creationId xmlns:a16="http://schemas.microsoft.com/office/drawing/2014/main" id="{DCF8B789-16AB-7AB5-52E8-43B9F44B804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17226" y="631522"/>
            <a:ext cx="7907197" cy="13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¿Por qué es importante la educación financiera?</a:t>
            </a:r>
            <a:endParaRPr dirty="0">
              <a:solidFill>
                <a:schemeClr val="lt2"/>
              </a:solidFill>
            </a:endParaRPr>
          </a:p>
        </p:txBody>
      </p:sp>
      <p:cxnSp>
        <p:nvCxnSpPr>
          <p:cNvPr id="1642" name="Google Shape;1642;p38">
            <a:extLst>
              <a:ext uri="{FF2B5EF4-FFF2-40B4-BE49-F238E27FC236}">
                <a16:creationId xmlns:a16="http://schemas.microsoft.com/office/drawing/2014/main" id="{228BE1AE-224F-1A79-24A1-306CA4D32574}"/>
              </a:ext>
            </a:extLst>
          </p:cNvPr>
          <p:cNvCxnSpPr/>
          <p:nvPr/>
        </p:nvCxnSpPr>
        <p:spPr>
          <a:xfrm>
            <a:off x="818864" y="2072172"/>
            <a:ext cx="380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42FB7E47-5D5E-91DB-5FFC-98085D1B2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577" y="2244474"/>
            <a:ext cx="7704846" cy="1948384"/>
          </a:xfrm>
        </p:spPr>
        <p:txBody>
          <a:bodyPr/>
          <a:lstStyle/>
          <a:p>
            <a:r>
              <a:rPr lang="es-ES" sz="2000" dirty="0"/>
              <a:t>-La inflación recorta nuestra capacidad de compra con la misma cantidad de dinero.</a:t>
            </a:r>
          </a:p>
          <a:p>
            <a:endParaRPr lang="es-ES" sz="2000" dirty="0"/>
          </a:p>
          <a:p>
            <a:r>
              <a:rPr lang="es-ES" sz="2000" dirty="0"/>
              <a:t>-Salarios no crecen al mismo ritmo que la inflación de media.</a:t>
            </a:r>
          </a:p>
          <a:p>
            <a:endParaRPr lang="es-ES" sz="2000" dirty="0"/>
          </a:p>
          <a:p>
            <a:r>
              <a:rPr lang="es-ES" sz="2000" dirty="0"/>
              <a:t>-Si no invertimos perdemos poder adquisitivo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4733D51-529A-FE63-001F-E7F4FFF17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2496" y="4107576"/>
            <a:ext cx="1092300" cy="1035924"/>
          </a:xfrm>
          <a:prstGeom prst="rect">
            <a:avLst/>
          </a:prstGeom>
        </p:spPr>
      </p:pic>
      <p:grpSp>
        <p:nvGrpSpPr>
          <p:cNvPr id="18" name="Google Shape;2080;p48">
            <a:extLst>
              <a:ext uri="{FF2B5EF4-FFF2-40B4-BE49-F238E27FC236}">
                <a16:creationId xmlns:a16="http://schemas.microsoft.com/office/drawing/2014/main" id="{30D0B34E-E1CF-E66F-0958-AB219E97D2DA}"/>
              </a:ext>
            </a:extLst>
          </p:cNvPr>
          <p:cNvGrpSpPr/>
          <p:nvPr/>
        </p:nvGrpSpPr>
        <p:grpSpPr>
          <a:xfrm>
            <a:off x="584430" y="2448417"/>
            <a:ext cx="270291" cy="214503"/>
            <a:chOff x="-5669590" y="3858557"/>
            <a:chExt cx="413425" cy="414237"/>
          </a:xfrm>
        </p:grpSpPr>
        <p:sp>
          <p:nvSpPr>
            <p:cNvPr id="19" name="Google Shape;2081;p48">
              <a:extLst>
                <a:ext uri="{FF2B5EF4-FFF2-40B4-BE49-F238E27FC236}">
                  <a16:creationId xmlns:a16="http://schemas.microsoft.com/office/drawing/2014/main" id="{8AC0F2BA-2751-8ABF-1050-0005DFEB9643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82;p48">
              <a:extLst>
                <a:ext uri="{FF2B5EF4-FFF2-40B4-BE49-F238E27FC236}">
                  <a16:creationId xmlns:a16="http://schemas.microsoft.com/office/drawing/2014/main" id="{5A1E09A8-E779-BF9A-1696-D72C3A8A06DB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83;p48">
              <a:extLst>
                <a:ext uri="{FF2B5EF4-FFF2-40B4-BE49-F238E27FC236}">
                  <a16:creationId xmlns:a16="http://schemas.microsoft.com/office/drawing/2014/main" id="{863A45E5-56DE-36C1-51C6-44C69BBB47C5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84;p48">
              <a:extLst>
                <a:ext uri="{FF2B5EF4-FFF2-40B4-BE49-F238E27FC236}">
                  <a16:creationId xmlns:a16="http://schemas.microsoft.com/office/drawing/2014/main" id="{BE3901A8-79D9-2E8A-BF32-D2DA4A4EA105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85;p48">
              <a:extLst>
                <a:ext uri="{FF2B5EF4-FFF2-40B4-BE49-F238E27FC236}">
                  <a16:creationId xmlns:a16="http://schemas.microsoft.com/office/drawing/2014/main" id="{BB07CB23-D828-FBDE-2AC0-4CAEC76A937A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080;p48">
            <a:extLst>
              <a:ext uri="{FF2B5EF4-FFF2-40B4-BE49-F238E27FC236}">
                <a16:creationId xmlns:a16="http://schemas.microsoft.com/office/drawing/2014/main" id="{05B72FEA-B23D-E901-19EA-A37701C14828}"/>
              </a:ext>
            </a:extLst>
          </p:cNvPr>
          <p:cNvGrpSpPr/>
          <p:nvPr/>
        </p:nvGrpSpPr>
        <p:grpSpPr>
          <a:xfrm>
            <a:off x="579518" y="3334805"/>
            <a:ext cx="270291" cy="214503"/>
            <a:chOff x="-5669590" y="3858557"/>
            <a:chExt cx="413425" cy="414237"/>
          </a:xfrm>
        </p:grpSpPr>
        <p:sp>
          <p:nvSpPr>
            <p:cNvPr id="5" name="Google Shape;2081;p48">
              <a:extLst>
                <a:ext uri="{FF2B5EF4-FFF2-40B4-BE49-F238E27FC236}">
                  <a16:creationId xmlns:a16="http://schemas.microsoft.com/office/drawing/2014/main" id="{9E8446E8-9A85-824B-D9BC-EE8B73737E08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82;p48">
              <a:extLst>
                <a:ext uri="{FF2B5EF4-FFF2-40B4-BE49-F238E27FC236}">
                  <a16:creationId xmlns:a16="http://schemas.microsoft.com/office/drawing/2014/main" id="{2AF27FC6-AE4C-23E2-8BBC-1642615DC2C4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83;p48">
              <a:extLst>
                <a:ext uri="{FF2B5EF4-FFF2-40B4-BE49-F238E27FC236}">
                  <a16:creationId xmlns:a16="http://schemas.microsoft.com/office/drawing/2014/main" id="{8D6B78CC-4FE2-EA64-CD03-1E1A965B0B49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4;p48">
              <a:extLst>
                <a:ext uri="{FF2B5EF4-FFF2-40B4-BE49-F238E27FC236}">
                  <a16:creationId xmlns:a16="http://schemas.microsoft.com/office/drawing/2014/main" id="{72D02065-E02B-4B56-C508-02C839DC9780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85;p48">
              <a:extLst>
                <a:ext uri="{FF2B5EF4-FFF2-40B4-BE49-F238E27FC236}">
                  <a16:creationId xmlns:a16="http://schemas.microsoft.com/office/drawing/2014/main" id="{6790DEB2-FCCF-FC45-8F12-371AD29340D7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2080;p48">
            <a:extLst>
              <a:ext uri="{FF2B5EF4-FFF2-40B4-BE49-F238E27FC236}">
                <a16:creationId xmlns:a16="http://schemas.microsoft.com/office/drawing/2014/main" id="{995CFA14-80A5-C8EA-E91E-64F2415F3361}"/>
              </a:ext>
            </a:extLst>
          </p:cNvPr>
          <p:cNvGrpSpPr/>
          <p:nvPr/>
        </p:nvGrpSpPr>
        <p:grpSpPr>
          <a:xfrm>
            <a:off x="567590" y="3926148"/>
            <a:ext cx="270291" cy="214503"/>
            <a:chOff x="-5669590" y="3858557"/>
            <a:chExt cx="413425" cy="414237"/>
          </a:xfrm>
        </p:grpSpPr>
        <p:sp>
          <p:nvSpPr>
            <p:cNvPr id="11" name="Google Shape;2081;p48">
              <a:extLst>
                <a:ext uri="{FF2B5EF4-FFF2-40B4-BE49-F238E27FC236}">
                  <a16:creationId xmlns:a16="http://schemas.microsoft.com/office/drawing/2014/main" id="{86B49CE0-6EC8-24BB-63C0-58EFDECC1B71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82;p48">
              <a:extLst>
                <a:ext uri="{FF2B5EF4-FFF2-40B4-BE49-F238E27FC236}">
                  <a16:creationId xmlns:a16="http://schemas.microsoft.com/office/drawing/2014/main" id="{5AA535AB-673D-ECD8-DA38-C350F32A26B9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83;p48">
              <a:extLst>
                <a:ext uri="{FF2B5EF4-FFF2-40B4-BE49-F238E27FC236}">
                  <a16:creationId xmlns:a16="http://schemas.microsoft.com/office/drawing/2014/main" id="{2CEA74DF-38C5-DE58-8761-8E40577BD66F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4;p48">
              <a:extLst>
                <a:ext uri="{FF2B5EF4-FFF2-40B4-BE49-F238E27FC236}">
                  <a16:creationId xmlns:a16="http://schemas.microsoft.com/office/drawing/2014/main" id="{A8A48636-AF0E-1BA8-09CF-8DFBBCB2B044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5;p48">
              <a:extLst>
                <a:ext uri="{FF2B5EF4-FFF2-40B4-BE49-F238E27FC236}">
                  <a16:creationId xmlns:a16="http://schemas.microsoft.com/office/drawing/2014/main" id="{8442EC2A-957D-DF08-0595-E9DEEDC9429E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58436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5">
          <a:extLst>
            <a:ext uri="{FF2B5EF4-FFF2-40B4-BE49-F238E27FC236}">
              <a16:creationId xmlns:a16="http://schemas.microsoft.com/office/drawing/2014/main" id="{DC8F2DF9-9AA1-C74B-E594-6C0CDF46D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p49">
            <a:extLst>
              <a:ext uri="{FF2B5EF4-FFF2-40B4-BE49-F238E27FC236}">
                <a16:creationId xmlns:a16="http://schemas.microsoft.com/office/drawing/2014/main" id="{B5355ACB-C4C5-F315-4E49-D83248F0F6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35330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CURIOSIDADES</a:t>
            </a:r>
            <a:endParaRPr dirty="0"/>
          </a:p>
        </p:txBody>
      </p:sp>
      <p:pic>
        <p:nvPicPr>
          <p:cNvPr id="3" name="Imagen 2" descr="Imagen que contiene 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452E52D6-A86A-BDA8-C485-C517F3FB5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8214" y="557476"/>
            <a:ext cx="3667571" cy="440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988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52"/>
          <p:cNvSpPr txBox="1">
            <a:spLocks noGrp="1"/>
          </p:cNvSpPr>
          <p:nvPr>
            <p:ph type="title"/>
          </p:nvPr>
        </p:nvSpPr>
        <p:spPr>
          <a:xfrm>
            <a:off x="3467052" y="1196340"/>
            <a:ext cx="4963724" cy="2495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dirty="0">
                <a:solidFill>
                  <a:schemeClr val="lt2"/>
                </a:solidFill>
              </a:rPr>
              <a:t>INVERSIÓN &amp; DATOS</a:t>
            </a:r>
            <a:endParaRPr sz="6500" dirty="0">
              <a:solidFill>
                <a:schemeClr val="lt2"/>
              </a:solidFill>
            </a:endParaRPr>
          </a:p>
        </p:txBody>
      </p:sp>
      <p:cxnSp>
        <p:nvCxnSpPr>
          <p:cNvPr id="2226" name="Google Shape;2226;p52"/>
          <p:cNvCxnSpPr/>
          <p:nvPr/>
        </p:nvCxnSpPr>
        <p:spPr>
          <a:xfrm>
            <a:off x="7515190" y="902290"/>
            <a:ext cx="729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27" name="Google Shape;2227;p52"/>
          <p:cNvGrpSpPr/>
          <p:nvPr/>
        </p:nvGrpSpPr>
        <p:grpSpPr>
          <a:xfrm>
            <a:off x="713225" y="1943100"/>
            <a:ext cx="2433835" cy="1945387"/>
            <a:chOff x="713225" y="1255012"/>
            <a:chExt cx="3310636" cy="2633475"/>
          </a:xfrm>
        </p:grpSpPr>
        <p:sp>
          <p:nvSpPr>
            <p:cNvPr id="2228" name="Google Shape;2228;p52"/>
            <p:cNvSpPr/>
            <p:nvPr/>
          </p:nvSpPr>
          <p:spPr>
            <a:xfrm>
              <a:off x="2026849" y="3738888"/>
              <a:ext cx="1063811" cy="149599"/>
            </a:xfrm>
            <a:custGeom>
              <a:avLst/>
              <a:gdLst/>
              <a:ahLst/>
              <a:cxnLst/>
              <a:rect l="l" t="t" r="r" b="b"/>
              <a:pathLst>
                <a:path w="35369" h="4980" extrusionOk="0">
                  <a:moveTo>
                    <a:pt x="35368" y="2490"/>
                  </a:moveTo>
                  <a:cubicBezTo>
                    <a:pt x="35368" y="3850"/>
                    <a:pt x="27438" y="4979"/>
                    <a:pt x="17685" y="4979"/>
                  </a:cubicBezTo>
                  <a:cubicBezTo>
                    <a:pt x="7902" y="4979"/>
                    <a:pt x="1" y="3850"/>
                    <a:pt x="1" y="2490"/>
                  </a:cubicBezTo>
                  <a:cubicBezTo>
                    <a:pt x="1" y="1101"/>
                    <a:pt x="7902" y="1"/>
                    <a:pt x="17685" y="1"/>
                  </a:cubicBezTo>
                  <a:cubicBezTo>
                    <a:pt x="27438" y="1"/>
                    <a:pt x="35368" y="1101"/>
                    <a:pt x="35368" y="249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2"/>
            <p:cNvSpPr/>
            <p:nvPr/>
          </p:nvSpPr>
          <p:spPr>
            <a:xfrm>
              <a:off x="1321732" y="1576672"/>
              <a:ext cx="2515832" cy="1902373"/>
            </a:xfrm>
            <a:custGeom>
              <a:avLst/>
              <a:gdLst/>
              <a:ahLst/>
              <a:cxnLst/>
              <a:rect l="l" t="t" r="r" b="b"/>
              <a:pathLst>
                <a:path w="83645" h="63328" extrusionOk="0">
                  <a:moveTo>
                    <a:pt x="1997" y="1"/>
                  </a:moveTo>
                  <a:lnTo>
                    <a:pt x="81647" y="1"/>
                  </a:lnTo>
                  <a:cubicBezTo>
                    <a:pt x="82747" y="1"/>
                    <a:pt x="83644" y="869"/>
                    <a:pt x="83644" y="1969"/>
                  </a:cubicBezTo>
                  <a:lnTo>
                    <a:pt x="83644" y="61359"/>
                  </a:lnTo>
                  <a:cubicBezTo>
                    <a:pt x="83644" y="62459"/>
                    <a:pt x="82747" y="63327"/>
                    <a:pt x="81647" y="63327"/>
                  </a:cubicBezTo>
                  <a:lnTo>
                    <a:pt x="1997" y="63327"/>
                  </a:lnTo>
                  <a:cubicBezTo>
                    <a:pt x="897" y="63327"/>
                    <a:pt x="0" y="62459"/>
                    <a:pt x="0" y="61359"/>
                  </a:cubicBezTo>
                  <a:lnTo>
                    <a:pt x="0" y="1969"/>
                  </a:lnTo>
                  <a:cubicBezTo>
                    <a:pt x="0" y="869"/>
                    <a:pt x="897" y="1"/>
                    <a:pt x="19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2"/>
            <p:cNvSpPr/>
            <p:nvPr/>
          </p:nvSpPr>
          <p:spPr>
            <a:xfrm>
              <a:off x="1321732" y="3212032"/>
              <a:ext cx="2515832" cy="266965"/>
            </a:xfrm>
            <a:custGeom>
              <a:avLst/>
              <a:gdLst/>
              <a:ahLst/>
              <a:cxnLst/>
              <a:rect l="l" t="t" r="r" b="b"/>
              <a:pathLst>
                <a:path w="83645" h="8887" extrusionOk="0">
                  <a:moveTo>
                    <a:pt x="81647" y="8886"/>
                  </a:moveTo>
                  <a:lnTo>
                    <a:pt x="1997" y="8886"/>
                  </a:lnTo>
                  <a:cubicBezTo>
                    <a:pt x="897" y="8886"/>
                    <a:pt x="0" y="8018"/>
                    <a:pt x="0" y="6918"/>
                  </a:cubicBezTo>
                  <a:lnTo>
                    <a:pt x="0" y="1"/>
                  </a:lnTo>
                  <a:lnTo>
                    <a:pt x="83644" y="1"/>
                  </a:lnTo>
                  <a:lnTo>
                    <a:pt x="83644" y="6918"/>
                  </a:lnTo>
                  <a:cubicBezTo>
                    <a:pt x="83644" y="8018"/>
                    <a:pt x="82747" y="8886"/>
                    <a:pt x="81647" y="88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2"/>
            <p:cNvSpPr/>
            <p:nvPr/>
          </p:nvSpPr>
          <p:spPr>
            <a:xfrm>
              <a:off x="2208790" y="3478960"/>
              <a:ext cx="733891" cy="319085"/>
            </a:xfrm>
            <a:custGeom>
              <a:avLst/>
              <a:gdLst/>
              <a:ahLst/>
              <a:cxnLst/>
              <a:rect l="l" t="t" r="r" b="b"/>
              <a:pathLst>
                <a:path w="24400" h="10622" extrusionOk="0">
                  <a:moveTo>
                    <a:pt x="3590" y="4399"/>
                  </a:moveTo>
                  <a:lnTo>
                    <a:pt x="3590" y="0"/>
                  </a:lnTo>
                  <a:lnTo>
                    <a:pt x="20781" y="0"/>
                  </a:lnTo>
                  <a:lnTo>
                    <a:pt x="20781" y="4399"/>
                  </a:lnTo>
                  <a:cubicBezTo>
                    <a:pt x="20781" y="6454"/>
                    <a:pt x="21910" y="8336"/>
                    <a:pt x="23734" y="9291"/>
                  </a:cubicBezTo>
                  <a:lnTo>
                    <a:pt x="23734" y="9291"/>
                  </a:lnTo>
                  <a:cubicBezTo>
                    <a:pt x="24399" y="9638"/>
                    <a:pt x="24139" y="10622"/>
                    <a:pt x="23386" y="10622"/>
                  </a:cubicBezTo>
                  <a:lnTo>
                    <a:pt x="985" y="10622"/>
                  </a:lnTo>
                  <a:cubicBezTo>
                    <a:pt x="232" y="10622"/>
                    <a:pt x="1" y="9638"/>
                    <a:pt x="637" y="9291"/>
                  </a:cubicBezTo>
                  <a:lnTo>
                    <a:pt x="637" y="9291"/>
                  </a:lnTo>
                  <a:cubicBezTo>
                    <a:pt x="2461" y="8336"/>
                    <a:pt x="3590" y="6454"/>
                    <a:pt x="3590" y="43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2"/>
            <p:cNvSpPr/>
            <p:nvPr/>
          </p:nvSpPr>
          <p:spPr>
            <a:xfrm>
              <a:off x="1419214" y="1666218"/>
              <a:ext cx="2321712" cy="1444173"/>
            </a:xfrm>
            <a:custGeom>
              <a:avLst/>
              <a:gdLst/>
              <a:ahLst/>
              <a:cxnLst/>
              <a:rect l="l" t="t" r="r" b="b"/>
              <a:pathLst>
                <a:path w="77191" h="48075" extrusionOk="0">
                  <a:moveTo>
                    <a:pt x="1622" y="1"/>
                  </a:moveTo>
                  <a:lnTo>
                    <a:pt x="75541" y="1"/>
                  </a:lnTo>
                  <a:cubicBezTo>
                    <a:pt x="76467" y="1"/>
                    <a:pt x="77191" y="724"/>
                    <a:pt x="77191" y="1651"/>
                  </a:cubicBezTo>
                  <a:lnTo>
                    <a:pt x="77191" y="46425"/>
                  </a:lnTo>
                  <a:cubicBezTo>
                    <a:pt x="77191" y="47322"/>
                    <a:pt x="76467" y="48074"/>
                    <a:pt x="75541" y="48074"/>
                  </a:cubicBezTo>
                  <a:lnTo>
                    <a:pt x="1622" y="48074"/>
                  </a:lnTo>
                  <a:cubicBezTo>
                    <a:pt x="724" y="48074"/>
                    <a:pt x="1" y="47322"/>
                    <a:pt x="1" y="46425"/>
                  </a:cubicBezTo>
                  <a:lnTo>
                    <a:pt x="1" y="1651"/>
                  </a:lnTo>
                  <a:cubicBezTo>
                    <a:pt x="1" y="724"/>
                    <a:pt x="724" y="1"/>
                    <a:pt x="1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2"/>
            <p:cNvSpPr/>
            <p:nvPr/>
          </p:nvSpPr>
          <p:spPr>
            <a:xfrm>
              <a:off x="1743064" y="2108755"/>
              <a:ext cx="310791" cy="76542"/>
            </a:xfrm>
            <a:custGeom>
              <a:avLst/>
              <a:gdLst/>
              <a:ahLst/>
              <a:cxnLst/>
              <a:rect l="l" t="t" r="r" b="b"/>
              <a:pathLst>
                <a:path w="10333" h="2548" extrusionOk="0">
                  <a:moveTo>
                    <a:pt x="9059" y="2548"/>
                  </a:moveTo>
                  <a:lnTo>
                    <a:pt x="1274" y="2548"/>
                  </a:lnTo>
                  <a:cubicBezTo>
                    <a:pt x="579" y="2548"/>
                    <a:pt x="0" y="1969"/>
                    <a:pt x="0" y="1274"/>
                  </a:cubicBezTo>
                  <a:lnTo>
                    <a:pt x="0" y="1274"/>
                  </a:lnTo>
                  <a:cubicBezTo>
                    <a:pt x="0" y="551"/>
                    <a:pt x="579" y="1"/>
                    <a:pt x="1274" y="1"/>
                  </a:cubicBezTo>
                  <a:lnTo>
                    <a:pt x="9059" y="1"/>
                  </a:lnTo>
                  <a:cubicBezTo>
                    <a:pt x="9754" y="1"/>
                    <a:pt x="10333" y="551"/>
                    <a:pt x="10333" y="1274"/>
                  </a:cubicBezTo>
                  <a:lnTo>
                    <a:pt x="10333" y="1274"/>
                  </a:lnTo>
                  <a:cubicBezTo>
                    <a:pt x="10333" y="1969"/>
                    <a:pt x="9754" y="2548"/>
                    <a:pt x="9059" y="25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2"/>
            <p:cNvSpPr/>
            <p:nvPr/>
          </p:nvSpPr>
          <p:spPr>
            <a:xfrm>
              <a:off x="1743064" y="2244381"/>
              <a:ext cx="620709" cy="76542"/>
            </a:xfrm>
            <a:custGeom>
              <a:avLst/>
              <a:gdLst/>
              <a:ahLst/>
              <a:cxnLst/>
              <a:rect l="l" t="t" r="r" b="b"/>
              <a:pathLst>
                <a:path w="20637" h="2548" extrusionOk="0">
                  <a:moveTo>
                    <a:pt x="19363" y="2548"/>
                  </a:moveTo>
                  <a:lnTo>
                    <a:pt x="1274" y="2548"/>
                  </a:lnTo>
                  <a:cubicBezTo>
                    <a:pt x="579" y="2548"/>
                    <a:pt x="0" y="1969"/>
                    <a:pt x="0" y="1274"/>
                  </a:cubicBezTo>
                  <a:lnTo>
                    <a:pt x="0" y="1274"/>
                  </a:lnTo>
                  <a:cubicBezTo>
                    <a:pt x="0" y="580"/>
                    <a:pt x="579" y="1"/>
                    <a:pt x="1274" y="1"/>
                  </a:cubicBezTo>
                  <a:lnTo>
                    <a:pt x="19363" y="1"/>
                  </a:lnTo>
                  <a:cubicBezTo>
                    <a:pt x="20058" y="1"/>
                    <a:pt x="20636" y="580"/>
                    <a:pt x="20636" y="1274"/>
                  </a:cubicBezTo>
                  <a:lnTo>
                    <a:pt x="20636" y="1274"/>
                  </a:lnTo>
                  <a:cubicBezTo>
                    <a:pt x="20636" y="1969"/>
                    <a:pt x="20058" y="2548"/>
                    <a:pt x="19363" y="25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2"/>
            <p:cNvSpPr/>
            <p:nvPr/>
          </p:nvSpPr>
          <p:spPr>
            <a:xfrm>
              <a:off x="1743064" y="2380008"/>
              <a:ext cx="403069" cy="76542"/>
            </a:xfrm>
            <a:custGeom>
              <a:avLst/>
              <a:gdLst/>
              <a:ahLst/>
              <a:cxnLst/>
              <a:rect l="l" t="t" r="r" b="b"/>
              <a:pathLst>
                <a:path w="13401" h="2548" extrusionOk="0">
                  <a:moveTo>
                    <a:pt x="12127" y="2548"/>
                  </a:moveTo>
                  <a:lnTo>
                    <a:pt x="1274" y="2548"/>
                  </a:lnTo>
                  <a:cubicBezTo>
                    <a:pt x="579" y="2548"/>
                    <a:pt x="0" y="1969"/>
                    <a:pt x="0" y="1274"/>
                  </a:cubicBezTo>
                  <a:lnTo>
                    <a:pt x="0" y="1274"/>
                  </a:lnTo>
                  <a:cubicBezTo>
                    <a:pt x="0" y="580"/>
                    <a:pt x="579" y="1"/>
                    <a:pt x="1274" y="1"/>
                  </a:cubicBezTo>
                  <a:lnTo>
                    <a:pt x="12127" y="1"/>
                  </a:lnTo>
                  <a:cubicBezTo>
                    <a:pt x="12822" y="1"/>
                    <a:pt x="13401" y="580"/>
                    <a:pt x="13401" y="1274"/>
                  </a:cubicBezTo>
                  <a:lnTo>
                    <a:pt x="13401" y="1274"/>
                  </a:lnTo>
                  <a:cubicBezTo>
                    <a:pt x="13401" y="1969"/>
                    <a:pt x="12822" y="2548"/>
                    <a:pt x="12127" y="25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2"/>
            <p:cNvSpPr/>
            <p:nvPr/>
          </p:nvSpPr>
          <p:spPr>
            <a:xfrm>
              <a:off x="1743064" y="2507825"/>
              <a:ext cx="256832" cy="75671"/>
            </a:xfrm>
            <a:custGeom>
              <a:avLst/>
              <a:gdLst/>
              <a:ahLst/>
              <a:cxnLst/>
              <a:rect l="l" t="t" r="r" b="b"/>
              <a:pathLst>
                <a:path w="8539" h="2519" extrusionOk="0">
                  <a:moveTo>
                    <a:pt x="7265" y="2518"/>
                  </a:moveTo>
                  <a:lnTo>
                    <a:pt x="1274" y="2518"/>
                  </a:lnTo>
                  <a:cubicBezTo>
                    <a:pt x="579" y="2518"/>
                    <a:pt x="0" y="1968"/>
                    <a:pt x="0" y="1274"/>
                  </a:cubicBezTo>
                  <a:lnTo>
                    <a:pt x="0" y="1274"/>
                  </a:lnTo>
                  <a:cubicBezTo>
                    <a:pt x="0" y="550"/>
                    <a:pt x="579" y="0"/>
                    <a:pt x="1274" y="0"/>
                  </a:cubicBezTo>
                  <a:lnTo>
                    <a:pt x="7265" y="0"/>
                  </a:lnTo>
                  <a:cubicBezTo>
                    <a:pt x="7960" y="0"/>
                    <a:pt x="8538" y="550"/>
                    <a:pt x="8538" y="1274"/>
                  </a:cubicBezTo>
                  <a:lnTo>
                    <a:pt x="8538" y="1274"/>
                  </a:lnTo>
                  <a:cubicBezTo>
                    <a:pt x="8538" y="1968"/>
                    <a:pt x="7960" y="2518"/>
                    <a:pt x="7265" y="25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2"/>
            <p:cNvSpPr/>
            <p:nvPr/>
          </p:nvSpPr>
          <p:spPr>
            <a:xfrm>
              <a:off x="1743064" y="2633869"/>
              <a:ext cx="493602" cy="76542"/>
            </a:xfrm>
            <a:custGeom>
              <a:avLst/>
              <a:gdLst/>
              <a:ahLst/>
              <a:cxnLst/>
              <a:rect l="l" t="t" r="r" b="b"/>
              <a:pathLst>
                <a:path w="16411" h="2548" extrusionOk="0">
                  <a:moveTo>
                    <a:pt x="15137" y="2548"/>
                  </a:moveTo>
                  <a:lnTo>
                    <a:pt x="1274" y="2548"/>
                  </a:lnTo>
                  <a:cubicBezTo>
                    <a:pt x="579" y="2548"/>
                    <a:pt x="0" y="1969"/>
                    <a:pt x="0" y="1274"/>
                  </a:cubicBezTo>
                  <a:lnTo>
                    <a:pt x="0" y="1274"/>
                  </a:lnTo>
                  <a:cubicBezTo>
                    <a:pt x="0" y="580"/>
                    <a:pt x="579" y="1"/>
                    <a:pt x="1274" y="1"/>
                  </a:cubicBezTo>
                  <a:lnTo>
                    <a:pt x="15137" y="1"/>
                  </a:lnTo>
                  <a:cubicBezTo>
                    <a:pt x="15832" y="1"/>
                    <a:pt x="16411" y="580"/>
                    <a:pt x="16411" y="1274"/>
                  </a:cubicBezTo>
                  <a:lnTo>
                    <a:pt x="16411" y="1274"/>
                  </a:lnTo>
                  <a:cubicBezTo>
                    <a:pt x="16411" y="1969"/>
                    <a:pt x="15832" y="2548"/>
                    <a:pt x="15137" y="25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2"/>
            <p:cNvSpPr/>
            <p:nvPr/>
          </p:nvSpPr>
          <p:spPr>
            <a:xfrm>
              <a:off x="2693677" y="2238313"/>
              <a:ext cx="323002" cy="526030"/>
            </a:xfrm>
            <a:custGeom>
              <a:avLst/>
              <a:gdLst/>
              <a:ahLst/>
              <a:cxnLst/>
              <a:rect l="l" t="t" r="r" b="b"/>
              <a:pathLst>
                <a:path w="10739" h="17511" extrusionOk="0">
                  <a:moveTo>
                    <a:pt x="10160" y="5152"/>
                  </a:moveTo>
                  <a:lnTo>
                    <a:pt x="6136" y="492"/>
                  </a:lnTo>
                  <a:cubicBezTo>
                    <a:pt x="5731" y="0"/>
                    <a:pt x="4979" y="0"/>
                    <a:pt x="4574" y="492"/>
                  </a:cubicBezTo>
                  <a:lnTo>
                    <a:pt x="551" y="5152"/>
                  </a:lnTo>
                  <a:cubicBezTo>
                    <a:pt x="1" y="5818"/>
                    <a:pt x="464" y="6831"/>
                    <a:pt x="1332" y="6831"/>
                  </a:cubicBezTo>
                  <a:lnTo>
                    <a:pt x="2142" y="6831"/>
                  </a:lnTo>
                  <a:cubicBezTo>
                    <a:pt x="2316" y="6831"/>
                    <a:pt x="2490" y="7004"/>
                    <a:pt x="2490" y="7178"/>
                  </a:cubicBezTo>
                  <a:lnTo>
                    <a:pt x="2490" y="16468"/>
                  </a:lnTo>
                  <a:cubicBezTo>
                    <a:pt x="2490" y="17047"/>
                    <a:pt x="2953" y="17510"/>
                    <a:pt x="3503" y="17510"/>
                  </a:cubicBezTo>
                  <a:lnTo>
                    <a:pt x="7207" y="17510"/>
                  </a:lnTo>
                  <a:cubicBezTo>
                    <a:pt x="7786" y="17510"/>
                    <a:pt x="8249" y="17047"/>
                    <a:pt x="8249" y="16468"/>
                  </a:cubicBezTo>
                  <a:lnTo>
                    <a:pt x="8249" y="7178"/>
                  </a:lnTo>
                  <a:cubicBezTo>
                    <a:pt x="8249" y="7004"/>
                    <a:pt x="8394" y="6831"/>
                    <a:pt x="8597" y="6831"/>
                  </a:cubicBezTo>
                  <a:lnTo>
                    <a:pt x="9378" y="6831"/>
                  </a:lnTo>
                  <a:cubicBezTo>
                    <a:pt x="10275" y="6831"/>
                    <a:pt x="10738" y="5818"/>
                    <a:pt x="10160" y="51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2"/>
            <p:cNvSpPr/>
            <p:nvPr/>
          </p:nvSpPr>
          <p:spPr>
            <a:xfrm>
              <a:off x="3095007" y="2032245"/>
              <a:ext cx="322972" cy="732105"/>
            </a:xfrm>
            <a:custGeom>
              <a:avLst/>
              <a:gdLst/>
              <a:ahLst/>
              <a:cxnLst/>
              <a:rect l="l" t="t" r="r" b="b"/>
              <a:pathLst>
                <a:path w="10738" h="24371" extrusionOk="0">
                  <a:moveTo>
                    <a:pt x="10159" y="5124"/>
                  </a:moveTo>
                  <a:lnTo>
                    <a:pt x="6165" y="464"/>
                  </a:lnTo>
                  <a:cubicBezTo>
                    <a:pt x="5731" y="1"/>
                    <a:pt x="5007" y="1"/>
                    <a:pt x="4602" y="464"/>
                  </a:cubicBezTo>
                  <a:lnTo>
                    <a:pt x="579" y="5124"/>
                  </a:lnTo>
                  <a:cubicBezTo>
                    <a:pt x="0" y="5789"/>
                    <a:pt x="463" y="6831"/>
                    <a:pt x="1360" y="6831"/>
                  </a:cubicBezTo>
                  <a:lnTo>
                    <a:pt x="2142" y="6831"/>
                  </a:lnTo>
                  <a:cubicBezTo>
                    <a:pt x="2345" y="6831"/>
                    <a:pt x="2489" y="6976"/>
                    <a:pt x="2489" y="7178"/>
                  </a:cubicBezTo>
                  <a:lnTo>
                    <a:pt x="2489" y="16469"/>
                  </a:lnTo>
                  <a:cubicBezTo>
                    <a:pt x="2489" y="16498"/>
                    <a:pt x="2489" y="16527"/>
                    <a:pt x="2489" y="16556"/>
                  </a:cubicBezTo>
                  <a:lnTo>
                    <a:pt x="2489" y="23242"/>
                  </a:lnTo>
                  <a:cubicBezTo>
                    <a:pt x="2489" y="23878"/>
                    <a:pt x="3010" y="24370"/>
                    <a:pt x="3618" y="24370"/>
                  </a:cubicBezTo>
                  <a:lnTo>
                    <a:pt x="7149" y="24370"/>
                  </a:lnTo>
                  <a:cubicBezTo>
                    <a:pt x="7757" y="24370"/>
                    <a:pt x="8249" y="23878"/>
                    <a:pt x="8249" y="23271"/>
                  </a:cubicBezTo>
                  <a:lnTo>
                    <a:pt x="8249" y="16527"/>
                  </a:lnTo>
                  <a:cubicBezTo>
                    <a:pt x="8249" y="16498"/>
                    <a:pt x="8249" y="16469"/>
                    <a:pt x="8249" y="16440"/>
                  </a:cubicBezTo>
                  <a:lnTo>
                    <a:pt x="8249" y="7150"/>
                  </a:lnTo>
                  <a:cubicBezTo>
                    <a:pt x="8249" y="6976"/>
                    <a:pt x="8394" y="6831"/>
                    <a:pt x="8596" y="6831"/>
                  </a:cubicBezTo>
                  <a:lnTo>
                    <a:pt x="9378" y="6831"/>
                  </a:lnTo>
                  <a:cubicBezTo>
                    <a:pt x="10275" y="6831"/>
                    <a:pt x="10738" y="5789"/>
                    <a:pt x="10159" y="51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2"/>
            <p:cNvSpPr/>
            <p:nvPr/>
          </p:nvSpPr>
          <p:spPr>
            <a:xfrm>
              <a:off x="713225" y="2226989"/>
              <a:ext cx="840937" cy="641684"/>
            </a:xfrm>
            <a:custGeom>
              <a:avLst/>
              <a:gdLst/>
              <a:ahLst/>
              <a:cxnLst/>
              <a:rect l="l" t="t" r="r" b="b"/>
              <a:pathLst>
                <a:path w="27959" h="21361" extrusionOk="0">
                  <a:moveTo>
                    <a:pt x="26512" y="21360"/>
                  </a:moveTo>
                  <a:lnTo>
                    <a:pt x="1447" y="21360"/>
                  </a:lnTo>
                  <a:cubicBezTo>
                    <a:pt x="637" y="21360"/>
                    <a:pt x="0" y="20724"/>
                    <a:pt x="0" y="19913"/>
                  </a:cubicBezTo>
                  <a:lnTo>
                    <a:pt x="0" y="1448"/>
                  </a:lnTo>
                  <a:cubicBezTo>
                    <a:pt x="0" y="667"/>
                    <a:pt x="637" y="1"/>
                    <a:pt x="1447" y="1"/>
                  </a:cubicBezTo>
                  <a:lnTo>
                    <a:pt x="26512" y="1"/>
                  </a:lnTo>
                  <a:cubicBezTo>
                    <a:pt x="27322" y="1"/>
                    <a:pt x="27959" y="667"/>
                    <a:pt x="27959" y="1448"/>
                  </a:cubicBezTo>
                  <a:lnTo>
                    <a:pt x="27959" y="19913"/>
                  </a:lnTo>
                  <a:cubicBezTo>
                    <a:pt x="27959" y="20724"/>
                    <a:pt x="27322" y="21360"/>
                    <a:pt x="26512" y="21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2"/>
            <p:cNvSpPr/>
            <p:nvPr/>
          </p:nvSpPr>
          <p:spPr>
            <a:xfrm>
              <a:off x="902987" y="2315244"/>
              <a:ext cx="383729" cy="377813"/>
            </a:xfrm>
            <a:custGeom>
              <a:avLst/>
              <a:gdLst/>
              <a:ahLst/>
              <a:cxnLst/>
              <a:rect l="l" t="t" r="r" b="b"/>
              <a:pathLst>
                <a:path w="12758" h="12577" extrusionOk="0">
                  <a:moveTo>
                    <a:pt x="7246" y="0"/>
                  </a:moveTo>
                  <a:cubicBezTo>
                    <a:pt x="6673" y="0"/>
                    <a:pt x="6069" y="104"/>
                    <a:pt x="5442" y="333"/>
                  </a:cubicBezTo>
                  <a:cubicBezTo>
                    <a:pt x="1" y="2765"/>
                    <a:pt x="1998" y="8842"/>
                    <a:pt x="5066" y="11245"/>
                  </a:cubicBezTo>
                  <a:cubicBezTo>
                    <a:pt x="5876" y="11968"/>
                    <a:pt x="5645" y="12576"/>
                    <a:pt x="5645" y="12576"/>
                  </a:cubicBezTo>
                  <a:lnTo>
                    <a:pt x="8770" y="12576"/>
                  </a:lnTo>
                  <a:cubicBezTo>
                    <a:pt x="8423" y="11360"/>
                    <a:pt x="12186" y="9363"/>
                    <a:pt x="12388" y="6151"/>
                  </a:cubicBezTo>
                  <a:cubicBezTo>
                    <a:pt x="12758" y="3369"/>
                    <a:pt x="10509" y="0"/>
                    <a:pt x="7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2"/>
            <p:cNvSpPr/>
            <p:nvPr/>
          </p:nvSpPr>
          <p:spPr>
            <a:xfrm>
              <a:off x="1062310" y="2693016"/>
              <a:ext cx="114926" cy="97390"/>
            </a:xfrm>
            <a:custGeom>
              <a:avLst/>
              <a:gdLst/>
              <a:ahLst/>
              <a:cxnLst/>
              <a:rect l="l" t="t" r="r" b="b"/>
              <a:pathLst>
                <a:path w="3821" h="3242" extrusionOk="0">
                  <a:moveTo>
                    <a:pt x="3473" y="0"/>
                  </a:moveTo>
                  <a:cubicBezTo>
                    <a:pt x="3444" y="1476"/>
                    <a:pt x="3821" y="3242"/>
                    <a:pt x="1679" y="3068"/>
                  </a:cubicBezTo>
                  <a:cubicBezTo>
                    <a:pt x="0" y="3010"/>
                    <a:pt x="377" y="1129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2"/>
            <p:cNvSpPr/>
            <p:nvPr/>
          </p:nvSpPr>
          <p:spPr>
            <a:xfrm>
              <a:off x="1010936" y="2404370"/>
              <a:ext cx="234213" cy="288684"/>
            </a:xfrm>
            <a:custGeom>
              <a:avLst/>
              <a:gdLst/>
              <a:ahLst/>
              <a:cxnLst/>
              <a:rect l="l" t="t" r="r" b="b"/>
              <a:pathLst>
                <a:path w="7787" h="9610" fill="none" extrusionOk="0">
                  <a:moveTo>
                    <a:pt x="4226" y="9609"/>
                  </a:moveTo>
                  <a:cubicBezTo>
                    <a:pt x="4226" y="9609"/>
                    <a:pt x="4168" y="4689"/>
                    <a:pt x="4603" y="3329"/>
                  </a:cubicBezTo>
                  <a:cubicBezTo>
                    <a:pt x="5037" y="1968"/>
                    <a:pt x="5905" y="926"/>
                    <a:pt x="6542" y="2084"/>
                  </a:cubicBezTo>
                  <a:cubicBezTo>
                    <a:pt x="7786" y="5818"/>
                    <a:pt x="1187" y="6744"/>
                    <a:pt x="666" y="3444"/>
                  </a:cubicBezTo>
                  <a:cubicBezTo>
                    <a:pt x="1" y="290"/>
                    <a:pt x="3561" y="0"/>
                    <a:pt x="2953" y="9609"/>
                  </a:cubicBezTo>
                </a:path>
              </a:pathLst>
            </a:custGeom>
            <a:solidFill>
              <a:schemeClr val="accent1"/>
            </a:solidFill>
            <a:ln w="9400" cap="flat" cmpd="sng">
              <a:solidFill>
                <a:schemeClr val="accen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2"/>
            <p:cNvSpPr/>
            <p:nvPr/>
          </p:nvSpPr>
          <p:spPr>
            <a:xfrm>
              <a:off x="1567050" y="2958400"/>
              <a:ext cx="2026039" cy="59575"/>
            </a:xfrm>
            <a:custGeom>
              <a:avLst/>
              <a:gdLst/>
              <a:ahLst/>
              <a:cxnLst/>
              <a:rect l="l" t="t" r="r" b="b"/>
              <a:pathLst>
                <a:path w="11548" h="40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07"/>
                    <a:pt x="198" y="407"/>
                  </a:cubicBezTo>
                  <a:lnTo>
                    <a:pt x="11349" y="407"/>
                  </a:lnTo>
                  <a:cubicBezTo>
                    <a:pt x="11459" y="407"/>
                    <a:pt x="11547" y="308"/>
                    <a:pt x="11547" y="198"/>
                  </a:cubicBezTo>
                  <a:cubicBezTo>
                    <a:pt x="11547" y="88"/>
                    <a:pt x="11459" y="1"/>
                    <a:pt x="1134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2"/>
            <p:cNvSpPr/>
            <p:nvPr/>
          </p:nvSpPr>
          <p:spPr>
            <a:xfrm>
              <a:off x="3182052" y="1255012"/>
              <a:ext cx="841809" cy="641654"/>
            </a:xfrm>
            <a:custGeom>
              <a:avLst/>
              <a:gdLst/>
              <a:ahLst/>
              <a:cxnLst/>
              <a:rect l="l" t="t" r="r" b="b"/>
              <a:pathLst>
                <a:path w="27988" h="21360" extrusionOk="0">
                  <a:moveTo>
                    <a:pt x="26541" y="21360"/>
                  </a:moveTo>
                  <a:lnTo>
                    <a:pt x="1448" y="21360"/>
                  </a:lnTo>
                  <a:cubicBezTo>
                    <a:pt x="666" y="21360"/>
                    <a:pt x="0" y="20694"/>
                    <a:pt x="0" y="19913"/>
                  </a:cubicBezTo>
                  <a:lnTo>
                    <a:pt x="0" y="1447"/>
                  </a:lnTo>
                  <a:cubicBezTo>
                    <a:pt x="0" y="637"/>
                    <a:pt x="666" y="0"/>
                    <a:pt x="1448" y="0"/>
                  </a:cubicBezTo>
                  <a:lnTo>
                    <a:pt x="26541" y="0"/>
                  </a:lnTo>
                  <a:cubicBezTo>
                    <a:pt x="27322" y="0"/>
                    <a:pt x="27988" y="637"/>
                    <a:pt x="27988" y="1447"/>
                  </a:cubicBezTo>
                  <a:lnTo>
                    <a:pt x="27988" y="19913"/>
                  </a:lnTo>
                  <a:cubicBezTo>
                    <a:pt x="27988" y="20694"/>
                    <a:pt x="27322" y="21360"/>
                    <a:pt x="26541" y="21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2"/>
            <p:cNvSpPr/>
            <p:nvPr/>
          </p:nvSpPr>
          <p:spPr>
            <a:xfrm>
              <a:off x="3609490" y="1335848"/>
              <a:ext cx="150628" cy="218271"/>
            </a:xfrm>
            <a:custGeom>
              <a:avLst/>
              <a:gdLst/>
              <a:ahLst/>
              <a:cxnLst/>
              <a:rect l="l" t="t" r="r" b="b"/>
              <a:pathLst>
                <a:path w="5008" h="7266" extrusionOk="0">
                  <a:moveTo>
                    <a:pt x="4863" y="2374"/>
                  </a:moveTo>
                  <a:cubicBezTo>
                    <a:pt x="5007" y="2229"/>
                    <a:pt x="5007" y="2027"/>
                    <a:pt x="4863" y="1882"/>
                  </a:cubicBezTo>
                  <a:lnTo>
                    <a:pt x="4863" y="1882"/>
                  </a:lnTo>
                  <a:cubicBezTo>
                    <a:pt x="4776" y="1824"/>
                    <a:pt x="4689" y="1737"/>
                    <a:pt x="4602" y="1679"/>
                  </a:cubicBezTo>
                  <a:cubicBezTo>
                    <a:pt x="4602" y="1679"/>
                    <a:pt x="4602" y="1679"/>
                    <a:pt x="4602" y="1650"/>
                  </a:cubicBezTo>
                  <a:cubicBezTo>
                    <a:pt x="4515" y="1593"/>
                    <a:pt x="4428" y="1535"/>
                    <a:pt x="4342" y="1448"/>
                  </a:cubicBezTo>
                  <a:cubicBezTo>
                    <a:pt x="4342" y="1448"/>
                    <a:pt x="4342" y="1448"/>
                    <a:pt x="4342" y="1448"/>
                  </a:cubicBezTo>
                  <a:cubicBezTo>
                    <a:pt x="4226" y="1390"/>
                    <a:pt x="4139" y="1303"/>
                    <a:pt x="4052" y="1245"/>
                  </a:cubicBezTo>
                  <a:cubicBezTo>
                    <a:pt x="4052" y="1245"/>
                    <a:pt x="4052" y="1245"/>
                    <a:pt x="4052" y="1245"/>
                  </a:cubicBezTo>
                  <a:cubicBezTo>
                    <a:pt x="3965" y="1187"/>
                    <a:pt x="3850" y="1101"/>
                    <a:pt x="3763" y="1043"/>
                  </a:cubicBezTo>
                  <a:lnTo>
                    <a:pt x="3763" y="1043"/>
                  </a:lnTo>
                  <a:cubicBezTo>
                    <a:pt x="3647" y="985"/>
                    <a:pt x="3560" y="927"/>
                    <a:pt x="3444" y="869"/>
                  </a:cubicBezTo>
                  <a:lnTo>
                    <a:pt x="3444" y="869"/>
                  </a:lnTo>
                  <a:cubicBezTo>
                    <a:pt x="3358" y="811"/>
                    <a:pt x="3242" y="782"/>
                    <a:pt x="3126" y="724"/>
                  </a:cubicBezTo>
                  <a:lnTo>
                    <a:pt x="3126" y="724"/>
                  </a:lnTo>
                  <a:cubicBezTo>
                    <a:pt x="2258" y="290"/>
                    <a:pt x="1303" y="30"/>
                    <a:pt x="290" y="1"/>
                  </a:cubicBezTo>
                  <a:cubicBezTo>
                    <a:pt x="116" y="1"/>
                    <a:pt x="0" y="117"/>
                    <a:pt x="0" y="290"/>
                  </a:cubicBezTo>
                  <a:lnTo>
                    <a:pt x="0" y="7265"/>
                  </a:lnTo>
                  <a:lnTo>
                    <a:pt x="4892" y="23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2"/>
            <p:cNvSpPr/>
            <p:nvPr/>
          </p:nvSpPr>
          <p:spPr>
            <a:xfrm>
              <a:off x="3374431" y="1360210"/>
              <a:ext cx="443132" cy="443420"/>
            </a:xfrm>
            <a:custGeom>
              <a:avLst/>
              <a:gdLst/>
              <a:ahLst/>
              <a:cxnLst/>
              <a:rect l="l" t="t" r="r" b="b"/>
              <a:pathLst>
                <a:path w="14733" h="14761" extrusionOk="0">
                  <a:moveTo>
                    <a:pt x="12301" y="2460"/>
                  </a:moveTo>
                  <a:lnTo>
                    <a:pt x="7468" y="7294"/>
                  </a:lnTo>
                  <a:lnTo>
                    <a:pt x="7468" y="347"/>
                  </a:lnTo>
                  <a:cubicBezTo>
                    <a:pt x="7468" y="145"/>
                    <a:pt x="7323" y="0"/>
                    <a:pt x="7121" y="0"/>
                  </a:cubicBezTo>
                  <a:cubicBezTo>
                    <a:pt x="3156" y="174"/>
                    <a:pt x="1" y="3560"/>
                    <a:pt x="174" y="7612"/>
                  </a:cubicBezTo>
                  <a:cubicBezTo>
                    <a:pt x="348" y="11346"/>
                    <a:pt x="3387" y="14385"/>
                    <a:pt x="7092" y="14558"/>
                  </a:cubicBezTo>
                  <a:cubicBezTo>
                    <a:pt x="11288" y="14761"/>
                    <a:pt x="14733" y="11432"/>
                    <a:pt x="14733" y="7294"/>
                  </a:cubicBezTo>
                  <a:cubicBezTo>
                    <a:pt x="14733" y="5441"/>
                    <a:pt x="14038" y="3763"/>
                    <a:pt x="12909" y="2489"/>
                  </a:cubicBezTo>
                  <a:cubicBezTo>
                    <a:pt x="12764" y="2287"/>
                    <a:pt x="12475" y="2287"/>
                    <a:pt x="12301" y="2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2"/>
            <p:cNvSpPr/>
            <p:nvPr/>
          </p:nvSpPr>
          <p:spPr>
            <a:xfrm>
              <a:off x="3599023" y="1428008"/>
              <a:ext cx="218543" cy="305206"/>
            </a:xfrm>
            <a:custGeom>
              <a:avLst/>
              <a:gdLst/>
              <a:ahLst/>
              <a:cxnLst/>
              <a:rect l="l" t="t" r="r" b="b"/>
              <a:pathLst>
                <a:path w="7266" h="10160" extrusionOk="0">
                  <a:moveTo>
                    <a:pt x="5153" y="10159"/>
                  </a:moveTo>
                  <a:cubicBezTo>
                    <a:pt x="6455" y="8857"/>
                    <a:pt x="7266" y="7034"/>
                    <a:pt x="7266" y="5037"/>
                  </a:cubicBezTo>
                  <a:cubicBezTo>
                    <a:pt x="7266" y="3155"/>
                    <a:pt x="6571" y="1448"/>
                    <a:pt x="5384" y="145"/>
                  </a:cubicBezTo>
                  <a:cubicBezTo>
                    <a:pt x="5268" y="1"/>
                    <a:pt x="5037" y="1"/>
                    <a:pt x="4892" y="145"/>
                  </a:cubicBezTo>
                  <a:lnTo>
                    <a:pt x="1" y="503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2"/>
            <p:cNvSpPr/>
            <p:nvPr/>
          </p:nvSpPr>
          <p:spPr>
            <a:xfrm>
              <a:off x="752275" y="2300331"/>
              <a:ext cx="21000" cy="4950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2"/>
            <p:cNvSpPr/>
            <p:nvPr/>
          </p:nvSpPr>
          <p:spPr>
            <a:xfrm>
              <a:off x="3222125" y="1328340"/>
              <a:ext cx="21000" cy="4950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5F85530A-EA6D-AF45-D0D8-674BFF951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571" y="312420"/>
            <a:ext cx="6966857" cy="51435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88C6D126-C3D6-F4E8-3803-391F6DDEC134}"/>
              </a:ext>
            </a:extLst>
          </p:cNvPr>
          <p:cNvCxnSpPr/>
          <p:nvPr/>
        </p:nvCxnSpPr>
        <p:spPr>
          <a:xfrm flipV="1">
            <a:off x="1630680" y="1478280"/>
            <a:ext cx="5257800" cy="1607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54EF73E7-A91B-378F-69EC-472D0D7FAAD6}"/>
              </a:ext>
            </a:extLst>
          </p:cNvPr>
          <p:cNvSpPr txBox="1"/>
          <p:nvPr/>
        </p:nvSpPr>
        <p:spPr>
          <a:xfrm>
            <a:off x="2644140" y="1672828"/>
            <a:ext cx="1783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+33,4% ANUAL</a:t>
            </a:r>
          </a:p>
          <a:p>
            <a:r>
              <a:rPr lang="es-ES" dirty="0"/>
              <a:t>x2,6 EN 5 AÑOS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" name="Google Shape;2262;p54"/>
          <p:cNvSpPr txBox="1">
            <a:spLocks noGrp="1"/>
          </p:cNvSpPr>
          <p:nvPr>
            <p:ph type="subTitle" idx="1"/>
          </p:nvPr>
        </p:nvSpPr>
        <p:spPr>
          <a:xfrm>
            <a:off x="783150" y="1974401"/>
            <a:ext cx="7577700" cy="15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 por la atención.</a:t>
            </a:r>
            <a:endParaRPr dirty="0"/>
          </a:p>
        </p:txBody>
      </p:sp>
      <p:sp>
        <p:nvSpPr>
          <p:cNvPr id="2263" name="Google Shape;2263;p54"/>
          <p:cNvSpPr/>
          <p:nvPr/>
        </p:nvSpPr>
        <p:spPr>
          <a:xfrm>
            <a:off x="4318501" y="949525"/>
            <a:ext cx="506999" cy="50698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2"/>
                </a:solidFill>
                <a:latin typeface="Manrope"/>
              </a:rPr>
              <a:t>“</a:t>
            </a:r>
          </a:p>
        </p:txBody>
      </p:sp>
      <p:cxnSp>
        <p:nvCxnSpPr>
          <p:cNvPr id="2264" name="Google Shape;2264;p54"/>
          <p:cNvCxnSpPr/>
          <p:nvPr/>
        </p:nvCxnSpPr>
        <p:spPr>
          <a:xfrm>
            <a:off x="4162950" y="1808563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>
          <a:extLst>
            <a:ext uri="{FF2B5EF4-FFF2-40B4-BE49-F238E27FC236}">
              <a16:creationId xmlns:a16="http://schemas.microsoft.com/office/drawing/2014/main" id="{ED0DE6B4-8614-70B3-5392-1020EA66B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Diagrama&#10;&#10;El contenido generado por IA puede ser incorrecto.">
            <a:extLst>
              <a:ext uri="{FF2B5EF4-FFF2-40B4-BE49-F238E27FC236}">
                <a16:creationId xmlns:a16="http://schemas.microsoft.com/office/drawing/2014/main" id="{1A8388A4-C157-8CFD-8985-BCBE7BCEF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4941" y="45720"/>
            <a:ext cx="3998259" cy="509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73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3" name="Google Shape;1623;p38"/>
          <p:cNvGrpSpPr/>
          <p:nvPr/>
        </p:nvGrpSpPr>
        <p:grpSpPr>
          <a:xfrm>
            <a:off x="2724182" y="-1866850"/>
            <a:ext cx="2750618" cy="2741916"/>
            <a:chOff x="2724182" y="-1866850"/>
            <a:chExt cx="2750618" cy="2741916"/>
          </a:xfrm>
        </p:grpSpPr>
        <p:sp>
          <p:nvSpPr>
            <p:cNvPr id="1624" name="Google Shape;1624;p38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5" name="Google Shape;1625;p38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626" name="Google Shape;1626;p3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8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8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8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40" name="Google Shape;1640;p38"/>
          <p:cNvSpPr txBox="1">
            <a:spLocks noGrp="1"/>
          </p:cNvSpPr>
          <p:nvPr>
            <p:ph type="ctrTitle"/>
          </p:nvPr>
        </p:nvSpPr>
        <p:spPr>
          <a:xfrm>
            <a:off x="766825" y="339115"/>
            <a:ext cx="4211100" cy="13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>
              <a:solidFill>
                <a:schemeClr val="lt2"/>
              </a:solidFill>
            </a:endParaRPr>
          </a:p>
        </p:txBody>
      </p:sp>
      <p:cxnSp>
        <p:nvCxnSpPr>
          <p:cNvPr id="1642" name="Google Shape;1642;p38"/>
          <p:cNvCxnSpPr/>
          <p:nvPr/>
        </p:nvCxnSpPr>
        <p:spPr>
          <a:xfrm>
            <a:off x="766825" y="1596387"/>
            <a:ext cx="380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3" name="Google Shape;1643;p38"/>
          <p:cNvGrpSpPr/>
          <p:nvPr/>
        </p:nvGrpSpPr>
        <p:grpSpPr>
          <a:xfrm>
            <a:off x="5398592" y="3010829"/>
            <a:ext cx="2533642" cy="1281715"/>
            <a:chOff x="5067767" y="1625852"/>
            <a:chExt cx="3363014" cy="1933501"/>
          </a:xfrm>
        </p:grpSpPr>
        <p:sp>
          <p:nvSpPr>
            <p:cNvPr id="1644" name="Google Shape;1644;p38"/>
            <p:cNvSpPr/>
            <p:nvPr/>
          </p:nvSpPr>
          <p:spPr>
            <a:xfrm>
              <a:off x="8012284" y="2267957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1"/>
                  </a:moveTo>
                  <a:cubicBezTo>
                    <a:pt x="55" y="1"/>
                    <a:pt x="0" y="56"/>
                    <a:pt x="0" y="122"/>
                  </a:cubicBezTo>
                  <a:cubicBezTo>
                    <a:pt x="0" y="188"/>
                    <a:pt x="55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56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7831446" y="2267957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2" y="243"/>
                  </a:cubicBezTo>
                  <a:cubicBezTo>
                    <a:pt x="188" y="243"/>
                    <a:pt x="243" y="188"/>
                    <a:pt x="243" y="122"/>
                  </a:cubicBezTo>
                  <a:cubicBezTo>
                    <a:pt x="243" y="56"/>
                    <a:pt x="188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7860184" y="2274264"/>
              <a:ext cx="138145" cy="2867"/>
            </a:xfrm>
            <a:custGeom>
              <a:avLst/>
              <a:gdLst/>
              <a:ahLst/>
              <a:cxnLst/>
              <a:rect l="l" t="t" r="r" b="b"/>
              <a:pathLst>
                <a:path w="2168" h="45" extrusionOk="0">
                  <a:moveTo>
                    <a:pt x="23" y="1"/>
                  </a:moveTo>
                  <a:cubicBezTo>
                    <a:pt x="12" y="1"/>
                    <a:pt x="1" y="12"/>
                    <a:pt x="1" y="23"/>
                  </a:cubicBezTo>
                  <a:cubicBezTo>
                    <a:pt x="1" y="34"/>
                    <a:pt x="12" y="45"/>
                    <a:pt x="23" y="45"/>
                  </a:cubicBezTo>
                  <a:lnTo>
                    <a:pt x="2156" y="45"/>
                  </a:lnTo>
                  <a:cubicBezTo>
                    <a:pt x="2167" y="45"/>
                    <a:pt x="2167" y="34"/>
                    <a:pt x="2167" y="23"/>
                  </a:cubicBezTo>
                  <a:cubicBezTo>
                    <a:pt x="2167" y="12"/>
                    <a:pt x="2167" y="1"/>
                    <a:pt x="2156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7831446" y="2448712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2" y="243"/>
                  </a:cubicBezTo>
                  <a:cubicBezTo>
                    <a:pt x="188" y="243"/>
                    <a:pt x="243" y="188"/>
                    <a:pt x="243" y="122"/>
                  </a:cubicBezTo>
                  <a:cubicBezTo>
                    <a:pt x="243" y="56"/>
                    <a:pt x="188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7837754" y="2296692"/>
              <a:ext cx="2867" cy="138766"/>
            </a:xfrm>
            <a:custGeom>
              <a:avLst/>
              <a:gdLst/>
              <a:ahLst/>
              <a:cxnLst/>
              <a:rect l="l" t="t" r="r" b="b"/>
              <a:pathLst>
                <a:path w="45" h="2178" extrusionOk="0">
                  <a:moveTo>
                    <a:pt x="23" y="1"/>
                  </a:moveTo>
                  <a:cubicBezTo>
                    <a:pt x="12" y="1"/>
                    <a:pt x="1" y="12"/>
                    <a:pt x="1" y="23"/>
                  </a:cubicBezTo>
                  <a:lnTo>
                    <a:pt x="1" y="2156"/>
                  </a:lnTo>
                  <a:cubicBezTo>
                    <a:pt x="1" y="2167"/>
                    <a:pt x="12" y="2178"/>
                    <a:pt x="23" y="2178"/>
                  </a:cubicBezTo>
                  <a:cubicBezTo>
                    <a:pt x="34" y="2178"/>
                    <a:pt x="45" y="2167"/>
                    <a:pt x="45" y="2156"/>
                  </a:cubicBezTo>
                  <a:lnTo>
                    <a:pt x="45" y="23"/>
                  </a:lnTo>
                  <a:cubicBezTo>
                    <a:pt x="45" y="12"/>
                    <a:pt x="34" y="1"/>
                    <a:pt x="23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7650671" y="2448712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2" y="243"/>
                  </a:cubicBezTo>
                  <a:cubicBezTo>
                    <a:pt x="199" y="243"/>
                    <a:pt x="243" y="188"/>
                    <a:pt x="243" y="122"/>
                  </a:cubicBezTo>
                  <a:cubicBezTo>
                    <a:pt x="243" y="56"/>
                    <a:pt x="199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7680110" y="2455020"/>
              <a:ext cx="138081" cy="2867"/>
            </a:xfrm>
            <a:custGeom>
              <a:avLst/>
              <a:gdLst/>
              <a:ahLst/>
              <a:cxnLst/>
              <a:rect l="l" t="t" r="r" b="b"/>
              <a:pathLst>
                <a:path w="2167" h="45" extrusionOk="0">
                  <a:moveTo>
                    <a:pt x="11" y="1"/>
                  </a:moveTo>
                  <a:cubicBezTo>
                    <a:pt x="0" y="1"/>
                    <a:pt x="0" y="12"/>
                    <a:pt x="0" y="23"/>
                  </a:cubicBezTo>
                  <a:cubicBezTo>
                    <a:pt x="0" y="34"/>
                    <a:pt x="0" y="45"/>
                    <a:pt x="11" y="45"/>
                  </a:cubicBezTo>
                  <a:lnTo>
                    <a:pt x="2145" y="45"/>
                  </a:lnTo>
                  <a:cubicBezTo>
                    <a:pt x="2156" y="45"/>
                    <a:pt x="2167" y="34"/>
                    <a:pt x="2167" y="23"/>
                  </a:cubicBezTo>
                  <a:cubicBezTo>
                    <a:pt x="2167" y="12"/>
                    <a:pt x="2156" y="1"/>
                    <a:pt x="2145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8"/>
            <p:cNvSpPr/>
            <p:nvPr/>
          </p:nvSpPr>
          <p:spPr>
            <a:xfrm>
              <a:off x="7650671" y="2628830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0"/>
                  </a:moveTo>
                  <a:cubicBezTo>
                    <a:pt x="56" y="0"/>
                    <a:pt x="1" y="55"/>
                    <a:pt x="1" y="121"/>
                  </a:cubicBezTo>
                  <a:cubicBezTo>
                    <a:pt x="1" y="198"/>
                    <a:pt x="56" y="242"/>
                    <a:pt x="122" y="242"/>
                  </a:cubicBezTo>
                  <a:cubicBezTo>
                    <a:pt x="199" y="242"/>
                    <a:pt x="243" y="198"/>
                    <a:pt x="243" y="121"/>
                  </a:cubicBezTo>
                  <a:cubicBezTo>
                    <a:pt x="243" y="55"/>
                    <a:pt x="199" y="0"/>
                    <a:pt x="1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8"/>
            <p:cNvSpPr/>
            <p:nvPr/>
          </p:nvSpPr>
          <p:spPr>
            <a:xfrm>
              <a:off x="7657681" y="2477447"/>
              <a:ext cx="2166" cy="138129"/>
            </a:xfrm>
            <a:custGeom>
              <a:avLst/>
              <a:gdLst/>
              <a:ahLst/>
              <a:cxnLst/>
              <a:rect l="l" t="t" r="r" b="b"/>
              <a:pathLst>
                <a:path w="34" h="2168" extrusionOk="0">
                  <a:moveTo>
                    <a:pt x="12" y="1"/>
                  </a:moveTo>
                  <a:cubicBezTo>
                    <a:pt x="1" y="1"/>
                    <a:pt x="1" y="12"/>
                    <a:pt x="1" y="23"/>
                  </a:cubicBezTo>
                  <a:lnTo>
                    <a:pt x="1" y="2145"/>
                  </a:lnTo>
                  <a:cubicBezTo>
                    <a:pt x="1" y="2156"/>
                    <a:pt x="1" y="2167"/>
                    <a:pt x="12" y="2167"/>
                  </a:cubicBezTo>
                  <a:cubicBezTo>
                    <a:pt x="23" y="2167"/>
                    <a:pt x="34" y="2156"/>
                    <a:pt x="34" y="2145"/>
                  </a:cubicBezTo>
                  <a:lnTo>
                    <a:pt x="34" y="23"/>
                  </a:lnTo>
                  <a:cubicBezTo>
                    <a:pt x="34" y="12"/>
                    <a:pt x="23" y="1"/>
                    <a:pt x="1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7470598" y="2628830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98"/>
                    <a:pt x="55" y="242"/>
                    <a:pt x="121" y="242"/>
                  </a:cubicBezTo>
                  <a:cubicBezTo>
                    <a:pt x="187" y="242"/>
                    <a:pt x="242" y="198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7499336" y="2635838"/>
              <a:ext cx="138081" cy="2166"/>
            </a:xfrm>
            <a:custGeom>
              <a:avLst/>
              <a:gdLst/>
              <a:ahLst/>
              <a:cxnLst/>
              <a:rect l="l" t="t" r="r" b="b"/>
              <a:pathLst>
                <a:path w="2167" h="34" extrusionOk="0">
                  <a:moveTo>
                    <a:pt x="22" y="0"/>
                  </a:moveTo>
                  <a:cubicBezTo>
                    <a:pt x="11" y="0"/>
                    <a:pt x="0" y="0"/>
                    <a:pt x="0" y="11"/>
                  </a:cubicBezTo>
                  <a:cubicBezTo>
                    <a:pt x="0" y="22"/>
                    <a:pt x="11" y="33"/>
                    <a:pt x="22" y="33"/>
                  </a:cubicBezTo>
                  <a:lnTo>
                    <a:pt x="2145" y="33"/>
                  </a:lnTo>
                  <a:cubicBezTo>
                    <a:pt x="2156" y="33"/>
                    <a:pt x="2167" y="22"/>
                    <a:pt x="2167" y="11"/>
                  </a:cubicBezTo>
                  <a:cubicBezTo>
                    <a:pt x="2167" y="0"/>
                    <a:pt x="2156" y="0"/>
                    <a:pt x="2145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7470598" y="280958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7476906" y="2658266"/>
              <a:ext cx="2867" cy="138065"/>
            </a:xfrm>
            <a:custGeom>
              <a:avLst/>
              <a:gdLst/>
              <a:ahLst/>
              <a:cxnLst/>
              <a:rect l="l" t="t" r="r" b="b"/>
              <a:pathLst>
                <a:path w="45" h="2167" extrusionOk="0">
                  <a:moveTo>
                    <a:pt x="22" y="0"/>
                  </a:moveTo>
                  <a:cubicBezTo>
                    <a:pt x="11" y="0"/>
                    <a:pt x="0" y="0"/>
                    <a:pt x="0" y="11"/>
                  </a:cubicBezTo>
                  <a:lnTo>
                    <a:pt x="0" y="2144"/>
                  </a:lnTo>
                  <a:cubicBezTo>
                    <a:pt x="0" y="2155"/>
                    <a:pt x="11" y="2166"/>
                    <a:pt x="22" y="2166"/>
                  </a:cubicBezTo>
                  <a:cubicBezTo>
                    <a:pt x="33" y="2166"/>
                    <a:pt x="44" y="2155"/>
                    <a:pt x="44" y="2144"/>
                  </a:cubicBezTo>
                  <a:lnTo>
                    <a:pt x="44" y="11"/>
                  </a:lnTo>
                  <a:cubicBezTo>
                    <a:pt x="44" y="0"/>
                    <a:pt x="33" y="0"/>
                    <a:pt x="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7289823" y="2809585"/>
              <a:ext cx="15420" cy="15482"/>
            </a:xfrm>
            <a:custGeom>
              <a:avLst/>
              <a:gdLst/>
              <a:ahLst/>
              <a:cxnLst/>
              <a:rect l="l" t="t" r="r" b="b"/>
              <a:pathLst>
                <a:path w="242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7318497" y="2815893"/>
              <a:ext cx="138846" cy="2867"/>
            </a:xfrm>
            <a:custGeom>
              <a:avLst/>
              <a:gdLst/>
              <a:ahLst/>
              <a:cxnLst/>
              <a:rect l="l" t="t" r="r" b="b"/>
              <a:pathLst>
                <a:path w="2179" h="45" extrusionOk="0">
                  <a:moveTo>
                    <a:pt x="23" y="0"/>
                  </a:moveTo>
                  <a:cubicBezTo>
                    <a:pt x="12" y="0"/>
                    <a:pt x="1" y="11"/>
                    <a:pt x="1" y="22"/>
                  </a:cubicBezTo>
                  <a:cubicBezTo>
                    <a:pt x="1" y="33"/>
                    <a:pt x="12" y="44"/>
                    <a:pt x="23" y="44"/>
                  </a:cubicBezTo>
                  <a:lnTo>
                    <a:pt x="2156" y="44"/>
                  </a:lnTo>
                  <a:cubicBezTo>
                    <a:pt x="2167" y="44"/>
                    <a:pt x="2178" y="33"/>
                    <a:pt x="2178" y="22"/>
                  </a:cubicBezTo>
                  <a:cubicBezTo>
                    <a:pt x="2178" y="11"/>
                    <a:pt x="2167" y="0"/>
                    <a:pt x="2156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7289823" y="2990340"/>
              <a:ext cx="15420" cy="15482"/>
            </a:xfrm>
            <a:custGeom>
              <a:avLst/>
              <a:gdLst/>
              <a:ahLst/>
              <a:cxnLst/>
              <a:rect l="l" t="t" r="r" b="b"/>
              <a:pathLst>
                <a:path w="242" h="243" extrusionOk="0">
                  <a:moveTo>
                    <a:pt x="121" y="1"/>
                  </a:moveTo>
                  <a:cubicBezTo>
                    <a:pt x="55" y="1"/>
                    <a:pt x="0" y="45"/>
                    <a:pt x="0" y="122"/>
                  </a:cubicBezTo>
                  <a:cubicBezTo>
                    <a:pt x="0" y="188"/>
                    <a:pt x="55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45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7296131" y="2838320"/>
              <a:ext cx="2867" cy="138065"/>
            </a:xfrm>
            <a:custGeom>
              <a:avLst/>
              <a:gdLst/>
              <a:ahLst/>
              <a:cxnLst/>
              <a:rect l="l" t="t" r="r" b="b"/>
              <a:pathLst>
                <a:path w="45" h="2167" extrusionOk="0">
                  <a:moveTo>
                    <a:pt x="22" y="0"/>
                  </a:moveTo>
                  <a:cubicBezTo>
                    <a:pt x="11" y="0"/>
                    <a:pt x="0" y="11"/>
                    <a:pt x="0" y="22"/>
                  </a:cubicBezTo>
                  <a:lnTo>
                    <a:pt x="0" y="2156"/>
                  </a:lnTo>
                  <a:cubicBezTo>
                    <a:pt x="0" y="2156"/>
                    <a:pt x="11" y="2167"/>
                    <a:pt x="22" y="2167"/>
                  </a:cubicBezTo>
                  <a:cubicBezTo>
                    <a:pt x="33" y="2167"/>
                    <a:pt x="44" y="2156"/>
                    <a:pt x="44" y="2156"/>
                  </a:cubicBezTo>
                  <a:lnTo>
                    <a:pt x="44" y="22"/>
                  </a:lnTo>
                  <a:cubicBezTo>
                    <a:pt x="44" y="11"/>
                    <a:pt x="33" y="0"/>
                    <a:pt x="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7289823" y="3170395"/>
              <a:ext cx="15420" cy="15482"/>
            </a:xfrm>
            <a:custGeom>
              <a:avLst/>
              <a:gdLst/>
              <a:ahLst/>
              <a:cxnLst/>
              <a:rect l="l" t="t" r="r" b="b"/>
              <a:pathLst>
                <a:path w="242" h="243" extrusionOk="0">
                  <a:moveTo>
                    <a:pt x="121" y="1"/>
                  </a:moveTo>
                  <a:cubicBezTo>
                    <a:pt x="55" y="1"/>
                    <a:pt x="0" y="56"/>
                    <a:pt x="0" y="122"/>
                  </a:cubicBezTo>
                  <a:cubicBezTo>
                    <a:pt x="0" y="188"/>
                    <a:pt x="55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56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7296131" y="3019075"/>
              <a:ext cx="2867" cy="138065"/>
            </a:xfrm>
            <a:custGeom>
              <a:avLst/>
              <a:gdLst/>
              <a:ahLst/>
              <a:cxnLst/>
              <a:rect l="l" t="t" r="r" b="b"/>
              <a:pathLst>
                <a:path w="45" h="2167" extrusionOk="0">
                  <a:moveTo>
                    <a:pt x="22" y="1"/>
                  </a:moveTo>
                  <a:cubicBezTo>
                    <a:pt x="11" y="1"/>
                    <a:pt x="0" y="12"/>
                    <a:pt x="0" y="23"/>
                  </a:cubicBezTo>
                  <a:lnTo>
                    <a:pt x="0" y="2145"/>
                  </a:lnTo>
                  <a:cubicBezTo>
                    <a:pt x="0" y="2156"/>
                    <a:pt x="11" y="2167"/>
                    <a:pt x="22" y="2167"/>
                  </a:cubicBezTo>
                  <a:cubicBezTo>
                    <a:pt x="33" y="2167"/>
                    <a:pt x="44" y="2156"/>
                    <a:pt x="44" y="2145"/>
                  </a:cubicBezTo>
                  <a:lnTo>
                    <a:pt x="44" y="23"/>
                  </a:lnTo>
                  <a:cubicBezTo>
                    <a:pt x="44" y="12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7109686" y="317039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45" y="1"/>
                    <a:pt x="1" y="56"/>
                    <a:pt x="1" y="122"/>
                  </a:cubicBezTo>
                  <a:cubicBezTo>
                    <a:pt x="1" y="188"/>
                    <a:pt x="45" y="243"/>
                    <a:pt x="122" y="243"/>
                  </a:cubicBezTo>
                  <a:cubicBezTo>
                    <a:pt x="188" y="243"/>
                    <a:pt x="243" y="188"/>
                    <a:pt x="243" y="122"/>
                  </a:cubicBezTo>
                  <a:cubicBezTo>
                    <a:pt x="243" y="56"/>
                    <a:pt x="188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7138424" y="3176702"/>
              <a:ext cx="138145" cy="2867"/>
            </a:xfrm>
            <a:custGeom>
              <a:avLst/>
              <a:gdLst/>
              <a:ahLst/>
              <a:cxnLst/>
              <a:rect l="l" t="t" r="r" b="b"/>
              <a:pathLst>
                <a:path w="2168" h="45" extrusionOk="0">
                  <a:moveTo>
                    <a:pt x="12" y="1"/>
                  </a:moveTo>
                  <a:cubicBezTo>
                    <a:pt x="12" y="1"/>
                    <a:pt x="1" y="12"/>
                    <a:pt x="1" y="23"/>
                  </a:cubicBezTo>
                  <a:cubicBezTo>
                    <a:pt x="1" y="34"/>
                    <a:pt x="12" y="45"/>
                    <a:pt x="12" y="45"/>
                  </a:cubicBezTo>
                  <a:lnTo>
                    <a:pt x="2145" y="45"/>
                  </a:lnTo>
                  <a:cubicBezTo>
                    <a:pt x="2156" y="45"/>
                    <a:pt x="2167" y="34"/>
                    <a:pt x="2167" y="23"/>
                  </a:cubicBezTo>
                  <a:cubicBezTo>
                    <a:pt x="2167" y="12"/>
                    <a:pt x="2156" y="1"/>
                    <a:pt x="2145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8"/>
            <p:cNvSpPr/>
            <p:nvPr/>
          </p:nvSpPr>
          <p:spPr>
            <a:xfrm>
              <a:off x="6928911" y="317039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56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8"/>
            <p:cNvSpPr/>
            <p:nvPr/>
          </p:nvSpPr>
          <p:spPr>
            <a:xfrm>
              <a:off x="6957649" y="3176702"/>
              <a:ext cx="138081" cy="2867"/>
            </a:xfrm>
            <a:custGeom>
              <a:avLst/>
              <a:gdLst/>
              <a:ahLst/>
              <a:cxnLst/>
              <a:rect l="l" t="t" r="r" b="b"/>
              <a:pathLst>
                <a:path w="2167" h="45" extrusionOk="0">
                  <a:moveTo>
                    <a:pt x="22" y="1"/>
                  </a:moveTo>
                  <a:cubicBezTo>
                    <a:pt x="11" y="1"/>
                    <a:pt x="0" y="12"/>
                    <a:pt x="0" y="23"/>
                  </a:cubicBezTo>
                  <a:cubicBezTo>
                    <a:pt x="0" y="34"/>
                    <a:pt x="11" y="45"/>
                    <a:pt x="22" y="45"/>
                  </a:cubicBezTo>
                  <a:lnTo>
                    <a:pt x="2145" y="45"/>
                  </a:lnTo>
                  <a:cubicBezTo>
                    <a:pt x="2156" y="45"/>
                    <a:pt x="2167" y="34"/>
                    <a:pt x="2167" y="23"/>
                  </a:cubicBezTo>
                  <a:cubicBezTo>
                    <a:pt x="2167" y="12"/>
                    <a:pt x="2156" y="1"/>
                    <a:pt x="2145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6748136" y="317039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1"/>
                  </a:moveTo>
                  <a:cubicBezTo>
                    <a:pt x="55" y="1"/>
                    <a:pt x="0" y="56"/>
                    <a:pt x="0" y="122"/>
                  </a:cubicBezTo>
                  <a:cubicBezTo>
                    <a:pt x="0" y="188"/>
                    <a:pt x="55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56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6567999" y="317039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2" y="243"/>
                  </a:cubicBezTo>
                  <a:cubicBezTo>
                    <a:pt x="188" y="243"/>
                    <a:pt x="243" y="188"/>
                    <a:pt x="243" y="122"/>
                  </a:cubicBezTo>
                  <a:cubicBezTo>
                    <a:pt x="243" y="56"/>
                    <a:pt x="188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6596737" y="3176702"/>
              <a:ext cx="138145" cy="2867"/>
            </a:xfrm>
            <a:custGeom>
              <a:avLst/>
              <a:gdLst/>
              <a:ahLst/>
              <a:cxnLst/>
              <a:rect l="l" t="t" r="r" b="b"/>
              <a:pathLst>
                <a:path w="2168" h="45" extrusionOk="0">
                  <a:moveTo>
                    <a:pt x="23" y="1"/>
                  </a:moveTo>
                  <a:cubicBezTo>
                    <a:pt x="12" y="1"/>
                    <a:pt x="1" y="12"/>
                    <a:pt x="1" y="23"/>
                  </a:cubicBezTo>
                  <a:cubicBezTo>
                    <a:pt x="1" y="34"/>
                    <a:pt x="12" y="45"/>
                    <a:pt x="23" y="45"/>
                  </a:cubicBezTo>
                  <a:lnTo>
                    <a:pt x="2145" y="45"/>
                  </a:lnTo>
                  <a:cubicBezTo>
                    <a:pt x="2156" y="45"/>
                    <a:pt x="2167" y="34"/>
                    <a:pt x="2167" y="23"/>
                  </a:cubicBezTo>
                  <a:cubicBezTo>
                    <a:pt x="2167" y="12"/>
                    <a:pt x="2156" y="1"/>
                    <a:pt x="2145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7650671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0"/>
                  </a:moveTo>
                  <a:cubicBezTo>
                    <a:pt x="56" y="0"/>
                    <a:pt x="1" y="55"/>
                    <a:pt x="1" y="121"/>
                  </a:cubicBezTo>
                  <a:cubicBezTo>
                    <a:pt x="1" y="187"/>
                    <a:pt x="56" y="242"/>
                    <a:pt x="122" y="242"/>
                  </a:cubicBezTo>
                  <a:cubicBezTo>
                    <a:pt x="199" y="242"/>
                    <a:pt x="243" y="187"/>
                    <a:pt x="243" y="121"/>
                  </a:cubicBezTo>
                  <a:cubicBezTo>
                    <a:pt x="243" y="55"/>
                    <a:pt x="199" y="0"/>
                    <a:pt x="1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7470598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7499336" y="3357521"/>
              <a:ext cx="138081" cy="2867"/>
            </a:xfrm>
            <a:custGeom>
              <a:avLst/>
              <a:gdLst/>
              <a:ahLst/>
              <a:cxnLst/>
              <a:rect l="l" t="t" r="r" b="b"/>
              <a:pathLst>
                <a:path w="2167" h="45" extrusionOk="0">
                  <a:moveTo>
                    <a:pt x="22" y="0"/>
                  </a:moveTo>
                  <a:cubicBezTo>
                    <a:pt x="11" y="0"/>
                    <a:pt x="0" y="11"/>
                    <a:pt x="0" y="22"/>
                  </a:cubicBezTo>
                  <a:cubicBezTo>
                    <a:pt x="0" y="33"/>
                    <a:pt x="11" y="44"/>
                    <a:pt x="22" y="44"/>
                  </a:cubicBezTo>
                  <a:lnTo>
                    <a:pt x="2145" y="44"/>
                  </a:lnTo>
                  <a:cubicBezTo>
                    <a:pt x="2156" y="44"/>
                    <a:pt x="2167" y="33"/>
                    <a:pt x="2167" y="22"/>
                  </a:cubicBezTo>
                  <a:cubicBezTo>
                    <a:pt x="2167" y="11"/>
                    <a:pt x="2156" y="0"/>
                    <a:pt x="2145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7289823" y="3351213"/>
              <a:ext cx="15420" cy="15482"/>
            </a:xfrm>
            <a:custGeom>
              <a:avLst/>
              <a:gdLst/>
              <a:ahLst/>
              <a:cxnLst/>
              <a:rect l="l" t="t" r="r" b="b"/>
              <a:pathLst>
                <a:path w="242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7318497" y="3357521"/>
              <a:ext cx="138846" cy="2867"/>
            </a:xfrm>
            <a:custGeom>
              <a:avLst/>
              <a:gdLst/>
              <a:ahLst/>
              <a:cxnLst/>
              <a:rect l="l" t="t" r="r" b="b"/>
              <a:pathLst>
                <a:path w="2179" h="45" extrusionOk="0">
                  <a:moveTo>
                    <a:pt x="23" y="0"/>
                  </a:moveTo>
                  <a:cubicBezTo>
                    <a:pt x="12" y="0"/>
                    <a:pt x="1" y="11"/>
                    <a:pt x="1" y="22"/>
                  </a:cubicBezTo>
                  <a:cubicBezTo>
                    <a:pt x="1" y="33"/>
                    <a:pt x="12" y="44"/>
                    <a:pt x="23" y="44"/>
                  </a:cubicBezTo>
                  <a:lnTo>
                    <a:pt x="2156" y="44"/>
                  </a:lnTo>
                  <a:cubicBezTo>
                    <a:pt x="2167" y="44"/>
                    <a:pt x="2178" y="33"/>
                    <a:pt x="2178" y="22"/>
                  </a:cubicBezTo>
                  <a:cubicBezTo>
                    <a:pt x="2178" y="11"/>
                    <a:pt x="2167" y="0"/>
                    <a:pt x="2156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7109686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0"/>
                  </a:moveTo>
                  <a:cubicBezTo>
                    <a:pt x="45" y="0"/>
                    <a:pt x="1" y="55"/>
                    <a:pt x="1" y="121"/>
                  </a:cubicBezTo>
                  <a:cubicBezTo>
                    <a:pt x="1" y="187"/>
                    <a:pt x="45" y="242"/>
                    <a:pt x="122" y="242"/>
                  </a:cubicBezTo>
                  <a:cubicBezTo>
                    <a:pt x="188" y="242"/>
                    <a:pt x="243" y="187"/>
                    <a:pt x="243" y="121"/>
                  </a:cubicBezTo>
                  <a:cubicBezTo>
                    <a:pt x="243" y="55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7138424" y="3357521"/>
              <a:ext cx="138145" cy="2867"/>
            </a:xfrm>
            <a:custGeom>
              <a:avLst/>
              <a:gdLst/>
              <a:ahLst/>
              <a:cxnLst/>
              <a:rect l="l" t="t" r="r" b="b"/>
              <a:pathLst>
                <a:path w="2168" h="45" extrusionOk="0">
                  <a:moveTo>
                    <a:pt x="12" y="0"/>
                  </a:moveTo>
                  <a:cubicBezTo>
                    <a:pt x="12" y="0"/>
                    <a:pt x="1" y="11"/>
                    <a:pt x="1" y="22"/>
                  </a:cubicBezTo>
                  <a:cubicBezTo>
                    <a:pt x="1" y="33"/>
                    <a:pt x="12" y="44"/>
                    <a:pt x="12" y="44"/>
                  </a:cubicBezTo>
                  <a:lnTo>
                    <a:pt x="2145" y="44"/>
                  </a:lnTo>
                  <a:cubicBezTo>
                    <a:pt x="2156" y="44"/>
                    <a:pt x="2167" y="33"/>
                    <a:pt x="2167" y="22"/>
                  </a:cubicBezTo>
                  <a:cubicBezTo>
                    <a:pt x="2167" y="11"/>
                    <a:pt x="2156" y="0"/>
                    <a:pt x="2145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7115994" y="3199129"/>
              <a:ext cx="2166" cy="138129"/>
            </a:xfrm>
            <a:custGeom>
              <a:avLst/>
              <a:gdLst/>
              <a:ahLst/>
              <a:cxnLst/>
              <a:rect l="l" t="t" r="r" b="b"/>
              <a:pathLst>
                <a:path w="34" h="2168" extrusionOk="0">
                  <a:moveTo>
                    <a:pt x="23" y="1"/>
                  </a:moveTo>
                  <a:cubicBezTo>
                    <a:pt x="12" y="1"/>
                    <a:pt x="1" y="12"/>
                    <a:pt x="1" y="23"/>
                  </a:cubicBezTo>
                  <a:lnTo>
                    <a:pt x="1" y="2156"/>
                  </a:lnTo>
                  <a:cubicBezTo>
                    <a:pt x="1" y="2167"/>
                    <a:pt x="12" y="2167"/>
                    <a:pt x="23" y="2167"/>
                  </a:cubicBezTo>
                  <a:cubicBezTo>
                    <a:pt x="34" y="2167"/>
                    <a:pt x="34" y="2167"/>
                    <a:pt x="34" y="2156"/>
                  </a:cubicBezTo>
                  <a:lnTo>
                    <a:pt x="34" y="23"/>
                  </a:lnTo>
                  <a:cubicBezTo>
                    <a:pt x="34" y="12"/>
                    <a:pt x="34" y="1"/>
                    <a:pt x="23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8"/>
            <p:cNvSpPr/>
            <p:nvPr/>
          </p:nvSpPr>
          <p:spPr>
            <a:xfrm>
              <a:off x="6928911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6" y="0"/>
                    <a:pt x="1" y="55"/>
                    <a:pt x="1" y="121"/>
                  </a:cubicBezTo>
                  <a:cubicBezTo>
                    <a:pt x="1" y="187"/>
                    <a:pt x="56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6957649" y="3357521"/>
              <a:ext cx="138081" cy="2867"/>
            </a:xfrm>
            <a:custGeom>
              <a:avLst/>
              <a:gdLst/>
              <a:ahLst/>
              <a:cxnLst/>
              <a:rect l="l" t="t" r="r" b="b"/>
              <a:pathLst>
                <a:path w="2167" h="45" extrusionOk="0">
                  <a:moveTo>
                    <a:pt x="22" y="0"/>
                  </a:moveTo>
                  <a:cubicBezTo>
                    <a:pt x="11" y="0"/>
                    <a:pt x="0" y="11"/>
                    <a:pt x="0" y="22"/>
                  </a:cubicBezTo>
                  <a:cubicBezTo>
                    <a:pt x="0" y="33"/>
                    <a:pt x="11" y="44"/>
                    <a:pt x="22" y="44"/>
                  </a:cubicBezTo>
                  <a:lnTo>
                    <a:pt x="2145" y="44"/>
                  </a:lnTo>
                  <a:cubicBezTo>
                    <a:pt x="2156" y="44"/>
                    <a:pt x="2167" y="33"/>
                    <a:pt x="2167" y="22"/>
                  </a:cubicBezTo>
                  <a:cubicBezTo>
                    <a:pt x="2167" y="11"/>
                    <a:pt x="2156" y="0"/>
                    <a:pt x="2145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8"/>
            <p:cNvSpPr/>
            <p:nvPr/>
          </p:nvSpPr>
          <p:spPr>
            <a:xfrm>
              <a:off x="6935219" y="3199129"/>
              <a:ext cx="2867" cy="138129"/>
            </a:xfrm>
            <a:custGeom>
              <a:avLst/>
              <a:gdLst/>
              <a:ahLst/>
              <a:cxnLst/>
              <a:rect l="l" t="t" r="r" b="b"/>
              <a:pathLst>
                <a:path w="45" h="2168" extrusionOk="0">
                  <a:moveTo>
                    <a:pt x="22" y="1"/>
                  </a:moveTo>
                  <a:cubicBezTo>
                    <a:pt x="11" y="1"/>
                    <a:pt x="0" y="12"/>
                    <a:pt x="0" y="23"/>
                  </a:cubicBezTo>
                  <a:lnTo>
                    <a:pt x="0" y="2156"/>
                  </a:lnTo>
                  <a:cubicBezTo>
                    <a:pt x="0" y="2167"/>
                    <a:pt x="11" y="2167"/>
                    <a:pt x="22" y="2167"/>
                  </a:cubicBezTo>
                  <a:cubicBezTo>
                    <a:pt x="33" y="2167"/>
                    <a:pt x="44" y="2167"/>
                    <a:pt x="44" y="2156"/>
                  </a:cubicBezTo>
                  <a:lnTo>
                    <a:pt x="44" y="23"/>
                  </a:lnTo>
                  <a:cubicBezTo>
                    <a:pt x="44" y="12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8"/>
            <p:cNvSpPr/>
            <p:nvPr/>
          </p:nvSpPr>
          <p:spPr>
            <a:xfrm>
              <a:off x="6748136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8"/>
            <p:cNvSpPr/>
            <p:nvPr/>
          </p:nvSpPr>
          <p:spPr>
            <a:xfrm>
              <a:off x="6776874" y="3357521"/>
              <a:ext cx="138782" cy="2867"/>
            </a:xfrm>
            <a:custGeom>
              <a:avLst/>
              <a:gdLst/>
              <a:ahLst/>
              <a:cxnLst/>
              <a:rect l="l" t="t" r="r" b="b"/>
              <a:pathLst>
                <a:path w="2178" h="45" extrusionOk="0">
                  <a:moveTo>
                    <a:pt x="22" y="0"/>
                  </a:moveTo>
                  <a:cubicBezTo>
                    <a:pt x="11" y="0"/>
                    <a:pt x="0" y="11"/>
                    <a:pt x="0" y="22"/>
                  </a:cubicBezTo>
                  <a:cubicBezTo>
                    <a:pt x="0" y="33"/>
                    <a:pt x="11" y="44"/>
                    <a:pt x="22" y="44"/>
                  </a:cubicBezTo>
                  <a:lnTo>
                    <a:pt x="2156" y="44"/>
                  </a:lnTo>
                  <a:cubicBezTo>
                    <a:pt x="2167" y="44"/>
                    <a:pt x="2178" y="33"/>
                    <a:pt x="2178" y="22"/>
                  </a:cubicBezTo>
                  <a:cubicBezTo>
                    <a:pt x="2178" y="11"/>
                    <a:pt x="2167" y="0"/>
                    <a:pt x="2156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8"/>
            <p:cNvSpPr/>
            <p:nvPr/>
          </p:nvSpPr>
          <p:spPr>
            <a:xfrm>
              <a:off x="6754445" y="3199129"/>
              <a:ext cx="2867" cy="138129"/>
            </a:xfrm>
            <a:custGeom>
              <a:avLst/>
              <a:gdLst/>
              <a:ahLst/>
              <a:cxnLst/>
              <a:rect l="l" t="t" r="r" b="b"/>
              <a:pathLst>
                <a:path w="45" h="2168" extrusionOk="0">
                  <a:moveTo>
                    <a:pt x="22" y="1"/>
                  </a:moveTo>
                  <a:cubicBezTo>
                    <a:pt x="11" y="1"/>
                    <a:pt x="0" y="12"/>
                    <a:pt x="0" y="23"/>
                  </a:cubicBezTo>
                  <a:lnTo>
                    <a:pt x="0" y="2156"/>
                  </a:lnTo>
                  <a:cubicBezTo>
                    <a:pt x="0" y="2167"/>
                    <a:pt x="11" y="2167"/>
                    <a:pt x="22" y="2167"/>
                  </a:cubicBezTo>
                  <a:cubicBezTo>
                    <a:pt x="33" y="2167"/>
                    <a:pt x="44" y="2167"/>
                    <a:pt x="44" y="2156"/>
                  </a:cubicBezTo>
                  <a:lnTo>
                    <a:pt x="44" y="23"/>
                  </a:lnTo>
                  <a:cubicBezTo>
                    <a:pt x="44" y="12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8"/>
            <p:cNvSpPr/>
            <p:nvPr/>
          </p:nvSpPr>
          <p:spPr>
            <a:xfrm>
              <a:off x="5067767" y="1625852"/>
              <a:ext cx="3363014" cy="1880220"/>
            </a:xfrm>
            <a:custGeom>
              <a:avLst/>
              <a:gdLst/>
              <a:ahLst/>
              <a:cxnLst/>
              <a:rect l="l" t="t" r="r" b="b"/>
              <a:pathLst>
                <a:path w="52778" h="29511" extrusionOk="0">
                  <a:moveTo>
                    <a:pt x="51865" y="0"/>
                  </a:moveTo>
                  <a:cubicBezTo>
                    <a:pt x="51839" y="0"/>
                    <a:pt x="51812" y="2"/>
                    <a:pt x="51786" y="5"/>
                  </a:cubicBezTo>
                  <a:lnTo>
                    <a:pt x="48091" y="522"/>
                  </a:lnTo>
                  <a:cubicBezTo>
                    <a:pt x="47563" y="588"/>
                    <a:pt x="47376" y="1259"/>
                    <a:pt x="47794" y="1600"/>
                  </a:cubicBezTo>
                  <a:lnTo>
                    <a:pt x="48157" y="1897"/>
                  </a:lnTo>
                  <a:cubicBezTo>
                    <a:pt x="48245" y="1963"/>
                    <a:pt x="48256" y="2095"/>
                    <a:pt x="48190" y="2183"/>
                  </a:cubicBezTo>
                  <a:lnTo>
                    <a:pt x="29044" y="25892"/>
                  </a:lnTo>
                  <a:cubicBezTo>
                    <a:pt x="28923" y="26041"/>
                    <a:pt x="28747" y="26115"/>
                    <a:pt x="28571" y="26115"/>
                  </a:cubicBezTo>
                  <a:cubicBezTo>
                    <a:pt x="28395" y="26115"/>
                    <a:pt x="28219" y="26041"/>
                    <a:pt x="28098" y="25892"/>
                  </a:cubicBezTo>
                  <a:lnTo>
                    <a:pt x="16727" y="11816"/>
                  </a:lnTo>
                  <a:cubicBezTo>
                    <a:pt x="16413" y="11426"/>
                    <a:pt x="15960" y="11231"/>
                    <a:pt x="15506" y="11231"/>
                  </a:cubicBezTo>
                  <a:cubicBezTo>
                    <a:pt x="15052" y="11231"/>
                    <a:pt x="14599" y="11426"/>
                    <a:pt x="14285" y="11816"/>
                  </a:cubicBezTo>
                  <a:lnTo>
                    <a:pt x="0" y="29511"/>
                  </a:lnTo>
                  <a:lnTo>
                    <a:pt x="4894" y="29511"/>
                  </a:lnTo>
                  <a:lnTo>
                    <a:pt x="15033" y="16952"/>
                  </a:lnTo>
                  <a:cubicBezTo>
                    <a:pt x="15154" y="16803"/>
                    <a:pt x="15330" y="16729"/>
                    <a:pt x="15507" y="16729"/>
                  </a:cubicBezTo>
                  <a:cubicBezTo>
                    <a:pt x="15685" y="16729"/>
                    <a:pt x="15863" y="16803"/>
                    <a:pt x="15990" y="16952"/>
                  </a:cubicBezTo>
                  <a:lnTo>
                    <a:pt x="26129" y="29511"/>
                  </a:lnTo>
                  <a:lnTo>
                    <a:pt x="31023" y="29511"/>
                  </a:lnTo>
                  <a:lnTo>
                    <a:pt x="51159" y="4580"/>
                  </a:lnTo>
                  <a:cubicBezTo>
                    <a:pt x="51197" y="4530"/>
                    <a:pt x="51252" y="4505"/>
                    <a:pt x="51309" y="4505"/>
                  </a:cubicBezTo>
                  <a:cubicBezTo>
                    <a:pt x="51352" y="4505"/>
                    <a:pt x="51396" y="4519"/>
                    <a:pt x="51434" y="4547"/>
                  </a:cubicBezTo>
                  <a:lnTo>
                    <a:pt x="51753" y="4811"/>
                  </a:lnTo>
                  <a:cubicBezTo>
                    <a:pt x="51870" y="4904"/>
                    <a:pt x="52003" y="4945"/>
                    <a:pt x="52133" y="4945"/>
                  </a:cubicBezTo>
                  <a:cubicBezTo>
                    <a:pt x="52465" y="4945"/>
                    <a:pt x="52777" y="4674"/>
                    <a:pt x="52753" y="4294"/>
                  </a:cubicBezTo>
                  <a:lnTo>
                    <a:pt x="52478" y="566"/>
                  </a:lnTo>
                  <a:cubicBezTo>
                    <a:pt x="52458" y="241"/>
                    <a:pt x="52184" y="0"/>
                    <a:pt x="5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8"/>
            <p:cNvSpPr/>
            <p:nvPr/>
          </p:nvSpPr>
          <p:spPr>
            <a:xfrm>
              <a:off x="5260457" y="2566582"/>
              <a:ext cx="641214" cy="775572"/>
            </a:xfrm>
            <a:custGeom>
              <a:avLst/>
              <a:gdLst/>
              <a:ahLst/>
              <a:cxnLst/>
              <a:rect l="l" t="t" r="r" b="b"/>
              <a:pathLst>
                <a:path w="10063" h="12173" extrusionOk="0">
                  <a:moveTo>
                    <a:pt x="9632" y="1"/>
                  </a:moveTo>
                  <a:cubicBezTo>
                    <a:pt x="9521" y="1"/>
                    <a:pt x="9411" y="48"/>
                    <a:pt x="9337" y="141"/>
                  </a:cubicBezTo>
                  <a:lnTo>
                    <a:pt x="132" y="11556"/>
                  </a:lnTo>
                  <a:cubicBezTo>
                    <a:pt x="0" y="11710"/>
                    <a:pt x="22" y="11952"/>
                    <a:pt x="187" y="12084"/>
                  </a:cubicBezTo>
                  <a:cubicBezTo>
                    <a:pt x="253" y="12150"/>
                    <a:pt x="341" y="12172"/>
                    <a:pt x="429" y="12172"/>
                  </a:cubicBezTo>
                  <a:cubicBezTo>
                    <a:pt x="539" y="12172"/>
                    <a:pt x="649" y="12128"/>
                    <a:pt x="726" y="12029"/>
                  </a:cubicBezTo>
                  <a:lnTo>
                    <a:pt x="9931" y="625"/>
                  </a:lnTo>
                  <a:cubicBezTo>
                    <a:pt x="10063" y="460"/>
                    <a:pt x="10041" y="218"/>
                    <a:pt x="9876" y="86"/>
                  </a:cubicBezTo>
                  <a:cubicBezTo>
                    <a:pt x="9804" y="29"/>
                    <a:pt x="9718" y="1"/>
                    <a:pt x="9632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8"/>
            <p:cNvSpPr/>
            <p:nvPr/>
          </p:nvSpPr>
          <p:spPr>
            <a:xfrm>
              <a:off x="7518261" y="1829098"/>
              <a:ext cx="641915" cy="775955"/>
            </a:xfrm>
            <a:custGeom>
              <a:avLst/>
              <a:gdLst/>
              <a:ahLst/>
              <a:cxnLst/>
              <a:rect l="l" t="t" r="r" b="b"/>
              <a:pathLst>
                <a:path w="10074" h="12179" extrusionOk="0">
                  <a:moveTo>
                    <a:pt x="9653" y="0"/>
                  </a:moveTo>
                  <a:cubicBezTo>
                    <a:pt x="9539" y="0"/>
                    <a:pt x="9425" y="51"/>
                    <a:pt x="9348" y="147"/>
                  </a:cubicBezTo>
                  <a:lnTo>
                    <a:pt x="132" y="11551"/>
                  </a:lnTo>
                  <a:cubicBezTo>
                    <a:pt x="0" y="11716"/>
                    <a:pt x="33" y="11958"/>
                    <a:pt x="198" y="12090"/>
                  </a:cubicBezTo>
                  <a:cubicBezTo>
                    <a:pt x="264" y="12145"/>
                    <a:pt x="352" y="12178"/>
                    <a:pt x="429" y="12178"/>
                  </a:cubicBezTo>
                  <a:cubicBezTo>
                    <a:pt x="539" y="12178"/>
                    <a:pt x="649" y="12123"/>
                    <a:pt x="726" y="12035"/>
                  </a:cubicBezTo>
                  <a:lnTo>
                    <a:pt x="9942" y="620"/>
                  </a:lnTo>
                  <a:cubicBezTo>
                    <a:pt x="10074" y="455"/>
                    <a:pt x="10041" y="213"/>
                    <a:pt x="9887" y="81"/>
                  </a:cubicBezTo>
                  <a:cubicBezTo>
                    <a:pt x="9818" y="26"/>
                    <a:pt x="9735" y="0"/>
                    <a:pt x="9653" y="0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8"/>
            <p:cNvSpPr/>
            <p:nvPr/>
          </p:nvSpPr>
          <p:spPr>
            <a:xfrm>
              <a:off x="6171874" y="3467495"/>
              <a:ext cx="2113997" cy="91859"/>
            </a:xfrm>
            <a:custGeom>
              <a:avLst/>
              <a:gdLst/>
              <a:ahLst/>
              <a:cxnLst/>
              <a:rect l="l" t="t" r="r" b="b"/>
              <a:pathLst>
                <a:path w="27153" h="1442" extrusionOk="0">
                  <a:moveTo>
                    <a:pt x="13571" y="1"/>
                  </a:moveTo>
                  <a:cubicBezTo>
                    <a:pt x="6082" y="1"/>
                    <a:pt x="1" y="320"/>
                    <a:pt x="1" y="716"/>
                  </a:cubicBezTo>
                  <a:cubicBezTo>
                    <a:pt x="1" y="1111"/>
                    <a:pt x="6082" y="1441"/>
                    <a:pt x="13571" y="1441"/>
                  </a:cubicBezTo>
                  <a:cubicBezTo>
                    <a:pt x="21071" y="1441"/>
                    <a:pt x="27153" y="1111"/>
                    <a:pt x="27153" y="716"/>
                  </a:cubicBezTo>
                  <a:cubicBezTo>
                    <a:pt x="27153" y="320"/>
                    <a:pt x="21071" y="1"/>
                    <a:pt x="1357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8"/>
            <p:cNvSpPr/>
            <p:nvPr/>
          </p:nvSpPr>
          <p:spPr>
            <a:xfrm>
              <a:off x="6511288" y="2098415"/>
              <a:ext cx="1392409" cy="1409766"/>
            </a:xfrm>
            <a:custGeom>
              <a:avLst/>
              <a:gdLst/>
              <a:ahLst/>
              <a:cxnLst/>
              <a:rect l="l" t="t" r="r" b="b"/>
              <a:pathLst>
                <a:path w="21852" h="22127" extrusionOk="0">
                  <a:moveTo>
                    <a:pt x="7390" y="0"/>
                  </a:moveTo>
                  <a:cubicBezTo>
                    <a:pt x="3090" y="1826"/>
                    <a:pt x="0" y="6918"/>
                    <a:pt x="0" y="12911"/>
                  </a:cubicBezTo>
                  <a:cubicBezTo>
                    <a:pt x="0" y="15506"/>
                    <a:pt x="572" y="17926"/>
                    <a:pt x="1584" y="19993"/>
                  </a:cubicBezTo>
                  <a:cubicBezTo>
                    <a:pt x="2222" y="21302"/>
                    <a:pt x="3563" y="22127"/>
                    <a:pt x="5026" y="22127"/>
                  </a:cubicBezTo>
                  <a:lnTo>
                    <a:pt x="16826" y="22127"/>
                  </a:lnTo>
                  <a:cubicBezTo>
                    <a:pt x="18288" y="22127"/>
                    <a:pt x="19630" y="21302"/>
                    <a:pt x="20268" y="19993"/>
                  </a:cubicBezTo>
                  <a:cubicBezTo>
                    <a:pt x="21269" y="17926"/>
                    <a:pt x="21852" y="15506"/>
                    <a:pt x="21852" y="12911"/>
                  </a:cubicBezTo>
                  <a:cubicBezTo>
                    <a:pt x="21852" y="6918"/>
                    <a:pt x="18761" y="1826"/>
                    <a:pt x="14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8"/>
            <p:cNvSpPr/>
            <p:nvPr/>
          </p:nvSpPr>
          <p:spPr>
            <a:xfrm>
              <a:off x="7006714" y="2543155"/>
              <a:ext cx="393152" cy="645408"/>
            </a:xfrm>
            <a:custGeom>
              <a:avLst/>
              <a:gdLst/>
              <a:ahLst/>
              <a:cxnLst/>
              <a:rect l="l" t="t" r="r" b="b"/>
              <a:pathLst>
                <a:path w="6170" h="10130" extrusionOk="0">
                  <a:moveTo>
                    <a:pt x="2925" y="1"/>
                  </a:moveTo>
                  <a:cubicBezTo>
                    <a:pt x="2618" y="1"/>
                    <a:pt x="2376" y="254"/>
                    <a:pt x="2376" y="551"/>
                  </a:cubicBezTo>
                  <a:lnTo>
                    <a:pt x="2376" y="562"/>
                  </a:lnTo>
                  <a:cubicBezTo>
                    <a:pt x="2376" y="804"/>
                    <a:pt x="2200" y="1024"/>
                    <a:pt x="1958" y="1090"/>
                  </a:cubicBezTo>
                  <a:cubicBezTo>
                    <a:pt x="1826" y="1123"/>
                    <a:pt x="1705" y="1167"/>
                    <a:pt x="1584" y="1221"/>
                  </a:cubicBezTo>
                  <a:cubicBezTo>
                    <a:pt x="1166" y="1419"/>
                    <a:pt x="836" y="1694"/>
                    <a:pt x="605" y="2046"/>
                  </a:cubicBezTo>
                  <a:cubicBezTo>
                    <a:pt x="374" y="2409"/>
                    <a:pt x="264" y="2827"/>
                    <a:pt x="264" y="3311"/>
                  </a:cubicBezTo>
                  <a:cubicBezTo>
                    <a:pt x="264" y="4345"/>
                    <a:pt x="825" y="5037"/>
                    <a:pt x="1969" y="5378"/>
                  </a:cubicBezTo>
                  <a:lnTo>
                    <a:pt x="3937" y="5983"/>
                  </a:lnTo>
                  <a:cubicBezTo>
                    <a:pt x="4190" y="6071"/>
                    <a:pt x="4377" y="6170"/>
                    <a:pt x="4498" y="6302"/>
                  </a:cubicBezTo>
                  <a:cubicBezTo>
                    <a:pt x="4619" y="6423"/>
                    <a:pt x="4674" y="6588"/>
                    <a:pt x="4674" y="6786"/>
                  </a:cubicBezTo>
                  <a:cubicBezTo>
                    <a:pt x="4674" y="7072"/>
                    <a:pt x="4542" y="7314"/>
                    <a:pt x="4267" y="7501"/>
                  </a:cubicBezTo>
                  <a:cubicBezTo>
                    <a:pt x="3992" y="7699"/>
                    <a:pt x="3640" y="7798"/>
                    <a:pt x="3222" y="7798"/>
                  </a:cubicBezTo>
                  <a:cubicBezTo>
                    <a:pt x="2782" y="7798"/>
                    <a:pt x="2398" y="7666"/>
                    <a:pt x="2079" y="7413"/>
                  </a:cubicBezTo>
                  <a:cubicBezTo>
                    <a:pt x="1859" y="7226"/>
                    <a:pt x="1694" y="7006"/>
                    <a:pt x="1584" y="6753"/>
                  </a:cubicBezTo>
                  <a:cubicBezTo>
                    <a:pt x="1496" y="6557"/>
                    <a:pt x="1294" y="6440"/>
                    <a:pt x="1080" y="6440"/>
                  </a:cubicBezTo>
                  <a:cubicBezTo>
                    <a:pt x="1054" y="6440"/>
                    <a:pt x="1027" y="6442"/>
                    <a:pt x="1001" y="6445"/>
                  </a:cubicBezTo>
                  <a:lnTo>
                    <a:pt x="550" y="6511"/>
                  </a:lnTo>
                  <a:cubicBezTo>
                    <a:pt x="220" y="6566"/>
                    <a:pt x="0" y="6907"/>
                    <a:pt x="110" y="7215"/>
                  </a:cubicBezTo>
                  <a:cubicBezTo>
                    <a:pt x="209" y="7501"/>
                    <a:pt x="341" y="7754"/>
                    <a:pt x="506" y="7985"/>
                  </a:cubicBezTo>
                  <a:cubicBezTo>
                    <a:pt x="792" y="8370"/>
                    <a:pt x="1155" y="8667"/>
                    <a:pt x="1606" y="8875"/>
                  </a:cubicBezTo>
                  <a:cubicBezTo>
                    <a:pt x="1727" y="8930"/>
                    <a:pt x="1848" y="8985"/>
                    <a:pt x="1980" y="9018"/>
                  </a:cubicBezTo>
                  <a:cubicBezTo>
                    <a:pt x="2211" y="9095"/>
                    <a:pt x="2376" y="9304"/>
                    <a:pt x="2376" y="9546"/>
                  </a:cubicBezTo>
                  <a:lnTo>
                    <a:pt x="2376" y="9590"/>
                  </a:lnTo>
                  <a:cubicBezTo>
                    <a:pt x="2376" y="9887"/>
                    <a:pt x="2618" y="10129"/>
                    <a:pt x="2925" y="10129"/>
                  </a:cubicBezTo>
                  <a:lnTo>
                    <a:pt x="3332" y="10129"/>
                  </a:lnTo>
                  <a:cubicBezTo>
                    <a:pt x="3640" y="10129"/>
                    <a:pt x="3882" y="9887"/>
                    <a:pt x="3882" y="9590"/>
                  </a:cubicBezTo>
                  <a:lnTo>
                    <a:pt x="3882" y="9568"/>
                  </a:lnTo>
                  <a:cubicBezTo>
                    <a:pt x="3882" y="9315"/>
                    <a:pt x="4047" y="9106"/>
                    <a:pt x="4289" y="9040"/>
                  </a:cubicBezTo>
                  <a:cubicBezTo>
                    <a:pt x="4443" y="8996"/>
                    <a:pt x="4586" y="8941"/>
                    <a:pt x="4729" y="8875"/>
                  </a:cubicBezTo>
                  <a:cubicBezTo>
                    <a:pt x="5180" y="8667"/>
                    <a:pt x="5532" y="8370"/>
                    <a:pt x="5785" y="7985"/>
                  </a:cubicBezTo>
                  <a:cubicBezTo>
                    <a:pt x="6038" y="7611"/>
                    <a:pt x="6170" y="7171"/>
                    <a:pt x="6170" y="6676"/>
                  </a:cubicBezTo>
                  <a:cubicBezTo>
                    <a:pt x="6170" y="6104"/>
                    <a:pt x="6016" y="5642"/>
                    <a:pt x="5708" y="5301"/>
                  </a:cubicBezTo>
                  <a:lnTo>
                    <a:pt x="5697" y="5301"/>
                  </a:lnTo>
                  <a:cubicBezTo>
                    <a:pt x="5389" y="4961"/>
                    <a:pt x="4883" y="4686"/>
                    <a:pt x="4179" y="4477"/>
                  </a:cubicBezTo>
                  <a:lnTo>
                    <a:pt x="2771" y="4081"/>
                  </a:lnTo>
                  <a:cubicBezTo>
                    <a:pt x="2420" y="3982"/>
                    <a:pt x="2156" y="3872"/>
                    <a:pt x="1991" y="3729"/>
                  </a:cubicBezTo>
                  <a:cubicBezTo>
                    <a:pt x="1837" y="3586"/>
                    <a:pt x="1749" y="3421"/>
                    <a:pt x="1749" y="3234"/>
                  </a:cubicBezTo>
                  <a:cubicBezTo>
                    <a:pt x="1749" y="3058"/>
                    <a:pt x="1815" y="2904"/>
                    <a:pt x="1925" y="2772"/>
                  </a:cubicBezTo>
                  <a:cubicBezTo>
                    <a:pt x="2046" y="2629"/>
                    <a:pt x="2200" y="2519"/>
                    <a:pt x="2398" y="2442"/>
                  </a:cubicBezTo>
                  <a:cubicBezTo>
                    <a:pt x="2571" y="2375"/>
                    <a:pt x="2761" y="2341"/>
                    <a:pt x="2968" y="2341"/>
                  </a:cubicBezTo>
                  <a:cubicBezTo>
                    <a:pt x="2997" y="2341"/>
                    <a:pt x="3027" y="2342"/>
                    <a:pt x="3057" y="2343"/>
                  </a:cubicBezTo>
                  <a:cubicBezTo>
                    <a:pt x="3310" y="2343"/>
                    <a:pt x="3541" y="2398"/>
                    <a:pt x="3750" y="2508"/>
                  </a:cubicBezTo>
                  <a:cubicBezTo>
                    <a:pt x="3959" y="2607"/>
                    <a:pt x="4135" y="2739"/>
                    <a:pt x="4278" y="2926"/>
                  </a:cubicBezTo>
                  <a:cubicBezTo>
                    <a:pt x="4333" y="2992"/>
                    <a:pt x="4388" y="3069"/>
                    <a:pt x="4421" y="3157"/>
                  </a:cubicBezTo>
                  <a:cubicBezTo>
                    <a:pt x="4526" y="3349"/>
                    <a:pt x="4715" y="3473"/>
                    <a:pt x="4922" y="3473"/>
                  </a:cubicBezTo>
                  <a:cubicBezTo>
                    <a:pt x="4953" y="3473"/>
                    <a:pt x="4984" y="3471"/>
                    <a:pt x="5015" y="3465"/>
                  </a:cubicBezTo>
                  <a:lnTo>
                    <a:pt x="5477" y="3377"/>
                  </a:lnTo>
                  <a:cubicBezTo>
                    <a:pt x="5829" y="3322"/>
                    <a:pt x="6038" y="2948"/>
                    <a:pt x="5884" y="2618"/>
                  </a:cubicBezTo>
                  <a:cubicBezTo>
                    <a:pt x="5785" y="2398"/>
                    <a:pt x="5653" y="2200"/>
                    <a:pt x="5510" y="2013"/>
                  </a:cubicBezTo>
                  <a:cubicBezTo>
                    <a:pt x="5235" y="1672"/>
                    <a:pt x="4894" y="1408"/>
                    <a:pt x="4487" y="1221"/>
                  </a:cubicBezTo>
                  <a:cubicBezTo>
                    <a:pt x="4410" y="1188"/>
                    <a:pt x="4333" y="1167"/>
                    <a:pt x="4256" y="1134"/>
                  </a:cubicBezTo>
                  <a:cubicBezTo>
                    <a:pt x="4036" y="1057"/>
                    <a:pt x="3882" y="859"/>
                    <a:pt x="3882" y="617"/>
                  </a:cubicBezTo>
                  <a:lnTo>
                    <a:pt x="3882" y="551"/>
                  </a:lnTo>
                  <a:cubicBezTo>
                    <a:pt x="3882" y="254"/>
                    <a:pt x="3629" y="1"/>
                    <a:pt x="3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8"/>
            <p:cNvSpPr/>
            <p:nvPr/>
          </p:nvSpPr>
          <p:spPr>
            <a:xfrm>
              <a:off x="6554044" y="2208321"/>
              <a:ext cx="395255" cy="961422"/>
            </a:xfrm>
            <a:custGeom>
              <a:avLst/>
              <a:gdLst/>
              <a:ahLst/>
              <a:cxnLst/>
              <a:rect l="l" t="t" r="r" b="b"/>
              <a:pathLst>
                <a:path w="6203" h="15090" extrusionOk="0">
                  <a:moveTo>
                    <a:pt x="5322" y="1"/>
                  </a:moveTo>
                  <a:cubicBezTo>
                    <a:pt x="5153" y="1"/>
                    <a:pt x="4983" y="55"/>
                    <a:pt x="4839" y="167"/>
                  </a:cubicBezTo>
                  <a:cubicBezTo>
                    <a:pt x="3739" y="1036"/>
                    <a:pt x="2771" y="2157"/>
                    <a:pt x="1991" y="3510"/>
                  </a:cubicBezTo>
                  <a:cubicBezTo>
                    <a:pt x="693" y="5742"/>
                    <a:pt x="0" y="8404"/>
                    <a:pt x="0" y="11186"/>
                  </a:cubicBezTo>
                  <a:cubicBezTo>
                    <a:pt x="0" y="12297"/>
                    <a:pt x="110" y="13396"/>
                    <a:pt x="330" y="14474"/>
                  </a:cubicBezTo>
                  <a:cubicBezTo>
                    <a:pt x="407" y="14837"/>
                    <a:pt x="737" y="15090"/>
                    <a:pt x="1089" y="15090"/>
                  </a:cubicBezTo>
                  <a:cubicBezTo>
                    <a:pt x="1144" y="15090"/>
                    <a:pt x="1199" y="15079"/>
                    <a:pt x="1254" y="15068"/>
                  </a:cubicBezTo>
                  <a:cubicBezTo>
                    <a:pt x="1672" y="14980"/>
                    <a:pt x="1936" y="14573"/>
                    <a:pt x="1848" y="14155"/>
                  </a:cubicBezTo>
                  <a:cubicBezTo>
                    <a:pt x="1650" y="13187"/>
                    <a:pt x="1551" y="12187"/>
                    <a:pt x="1551" y="11186"/>
                  </a:cubicBezTo>
                  <a:cubicBezTo>
                    <a:pt x="1551" y="8679"/>
                    <a:pt x="2166" y="6292"/>
                    <a:pt x="3332" y="4291"/>
                  </a:cubicBezTo>
                  <a:cubicBezTo>
                    <a:pt x="4014" y="3114"/>
                    <a:pt x="4850" y="2135"/>
                    <a:pt x="5807" y="1388"/>
                  </a:cubicBezTo>
                  <a:cubicBezTo>
                    <a:pt x="6136" y="1124"/>
                    <a:pt x="6202" y="640"/>
                    <a:pt x="5939" y="299"/>
                  </a:cubicBezTo>
                  <a:cubicBezTo>
                    <a:pt x="5780" y="102"/>
                    <a:pt x="5552" y="1"/>
                    <a:pt x="5322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8"/>
            <p:cNvSpPr/>
            <p:nvPr/>
          </p:nvSpPr>
          <p:spPr>
            <a:xfrm>
              <a:off x="6858819" y="1644393"/>
              <a:ext cx="697288" cy="454079"/>
            </a:xfrm>
            <a:custGeom>
              <a:avLst/>
              <a:gdLst/>
              <a:ahLst/>
              <a:cxnLst/>
              <a:rect l="l" t="t" r="r" b="b"/>
              <a:pathLst>
                <a:path w="10943" h="7127" extrusionOk="0">
                  <a:moveTo>
                    <a:pt x="1826" y="0"/>
                  </a:moveTo>
                  <a:cubicBezTo>
                    <a:pt x="914" y="0"/>
                    <a:pt x="914" y="407"/>
                    <a:pt x="1" y="407"/>
                  </a:cubicBezTo>
                  <a:lnTo>
                    <a:pt x="1936" y="7126"/>
                  </a:lnTo>
                  <a:lnTo>
                    <a:pt x="8996" y="7126"/>
                  </a:lnTo>
                  <a:lnTo>
                    <a:pt x="10943" y="407"/>
                  </a:lnTo>
                  <a:cubicBezTo>
                    <a:pt x="10030" y="407"/>
                    <a:pt x="10030" y="0"/>
                    <a:pt x="9117" y="0"/>
                  </a:cubicBezTo>
                  <a:cubicBezTo>
                    <a:pt x="8205" y="0"/>
                    <a:pt x="8205" y="407"/>
                    <a:pt x="7292" y="407"/>
                  </a:cubicBezTo>
                  <a:cubicBezTo>
                    <a:pt x="6379" y="407"/>
                    <a:pt x="6379" y="0"/>
                    <a:pt x="5466" y="0"/>
                  </a:cubicBezTo>
                  <a:cubicBezTo>
                    <a:pt x="4565" y="0"/>
                    <a:pt x="4565" y="407"/>
                    <a:pt x="3652" y="407"/>
                  </a:cubicBezTo>
                  <a:cubicBezTo>
                    <a:pt x="2739" y="407"/>
                    <a:pt x="2739" y="0"/>
                    <a:pt x="18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8"/>
            <p:cNvSpPr/>
            <p:nvPr/>
          </p:nvSpPr>
          <p:spPr>
            <a:xfrm>
              <a:off x="6678745" y="3408237"/>
              <a:ext cx="1057497" cy="99965"/>
            </a:xfrm>
            <a:custGeom>
              <a:avLst/>
              <a:gdLst/>
              <a:ahLst/>
              <a:cxnLst/>
              <a:rect l="l" t="t" r="r" b="b"/>
              <a:pathLst>
                <a:path w="16596" h="1569" extrusionOk="0">
                  <a:moveTo>
                    <a:pt x="599" y="1"/>
                  </a:moveTo>
                  <a:cubicBezTo>
                    <a:pt x="448" y="1"/>
                    <a:pt x="299" y="67"/>
                    <a:pt x="198" y="194"/>
                  </a:cubicBezTo>
                  <a:cubicBezTo>
                    <a:pt x="1" y="425"/>
                    <a:pt x="56" y="788"/>
                    <a:pt x="308" y="953"/>
                  </a:cubicBezTo>
                  <a:cubicBezTo>
                    <a:pt x="924" y="1349"/>
                    <a:pt x="1639" y="1569"/>
                    <a:pt x="2398" y="1569"/>
                  </a:cubicBezTo>
                  <a:lnTo>
                    <a:pt x="14198" y="1569"/>
                  </a:lnTo>
                  <a:cubicBezTo>
                    <a:pt x="14957" y="1569"/>
                    <a:pt x="15671" y="1349"/>
                    <a:pt x="16287" y="953"/>
                  </a:cubicBezTo>
                  <a:cubicBezTo>
                    <a:pt x="16540" y="788"/>
                    <a:pt x="16595" y="425"/>
                    <a:pt x="16397" y="194"/>
                  </a:cubicBezTo>
                  <a:cubicBezTo>
                    <a:pt x="16290" y="67"/>
                    <a:pt x="16142" y="1"/>
                    <a:pt x="15993" y="1"/>
                  </a:cubicBezTo>
                  <a:cubicBezTo>
                    <a:pt x="15898" y="1"/>
                    <a:pt x="15802" y="28"/>
                    <a:pt x="15715" y="84"/>
                  </a:cubicBezTo>
                  <a:cubicBezTo>
                    <a:pt x="15265" y="370"/>
                    <a:pt x="14748" y="535"/>
                    <a:pt x="14198" y="535"/>
                  </a:cubicBezTo>
                  <a:lnTo>
                    <a:pt x="2398" y="535"/>
                  </a:lnTo>
                  <a:cubicBezTo>
                    <a:pt x="1848" y="535"/>
                    <a:pt x="1320" y="370"/>
                    <a:pt x="880" y="84"/>
                  </a:cubicBezTo>
                  <a:cubicBezTo>
                    <a:pt x="794" y="28"/>
                    <a:pt x="696" y="1"/>
                    <a:pt x="599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8"/>
            <p:cNvSpPr/>
            <p:nvPr/>
          </p:nvSpPr>
          <p:spPr>
            <a:xfrm>
              <a:off x="7255478" y="1666119"/>
              <a:ext cx="96026" cy="327482"/>
            </a:xfrm>
            <a:custGeom>
              <a:avLst/>
              <a:gdLst/>
              <a:ahLst/>
              <a:cxnLst/>
              <a:rect l="l" t="t" r="r" b="b"/>
              <a:pathLst>
                <a:path w="1507" h="5140" extrusionOk="0">
                  <a:moveTo>
                    <a:pt x="506" y="0"/>
                  </a:moveTo>
                  <a:lnTo>
                    <a:pt x="22" y="4586"/>
                  </a:lnTo>
                  <a:cubicBezTo>
                    <a:pt x="0" y="4861"/>
                    <a:pt x="198" y="5103"/>
                    <a:pt x="473" y="5136"/>
                  </a:cubicBezTo>
                  <a:cubicBezTo>
                    <a:pt x="493" y="5138"/>
                    <a:pt x="513" y="5139"/>
                    <a:pt x="533" y="5139"/>
                  </a:cubicBezTo>
                  <a:cubicBezTo>
                    <a:pt x="782" y="5139"/>
                    <a:pt x="992" y="4951"/>
                    <a:pt x="1023" y="4696"/>
                  </a:cubicBezTo>
                  <a:lnTo>
                    <a:pt x="1507" y="33"/>
                  </a:lnTo>
                  <a:lnTo>
                    <a:pt x="1507" y="33"/>
                  </a:lnTo>
                  <a:cubicBezTo>
                    <a:pt x="1386" y="55"/>
                    <a:pt x="1243" y="77"/>
                    <a:pt x="1067" y="77"/>
                  </a:cubicBezTo>
                  <a:lnTo>
                    <a:pt x="1067" y="66"/>
                  </a:lnTo>
                  <a:cubicBezTo>
                    <a:pt x="825" y="66"/>
                    <a:pt x="660" y="44"/>
                    <a:pt x="506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8"/>
            <p:cNvSpPr/>
            <p:nvPr/>
          </p:nvSpPr>
          <p:spPr>
            <a:xfrm>
              <a:off x="7063425" y="1666119"/>
              <a:ext cx="96090" cy="327482"/>
            </a:xfrm>
            <a:custGeom>
              <a:avLst/>
              <a:gdLst/>
              <a:ahLst/>
              <a:cxnLst/>
              <a:rect l="l" t="t" r="r" b="b"/>
              <a:pathLst>
                <a:path w="1508" h="5140" extrusionOk="0">
                  <a:moveTo>
                    <a:pt x="1002" y="0"/>
                  </a:moveTo>
                  <a:cubicBezTo>
                    <a:pt x="848" y="44"/>
                    <a:pt x="672" y="66"/>
                    <a:pt x="441" y="66"/>
                  </a:cubicBezTo>
                  <a:cubicBezTo>
                    <a:pt x="265" y="66"/>
                    <a:pt x="122" y="55"/>
                    <a:pt x="1" y="22"/>
                  </a:cubicBezTo>
                  <a:lnTo>
                    <a:pt x="1" y="33"/>
                  </a:lnTo>
                  <a:lnTo>
                    <a:pt x="485" y="4696"/>
                  </a:lnTo>
                  <a:cubicBezTo>
                    <a:pt x="516" y="4941"/>
                    <a:pt x="727" y="5139"/>
                    <a:pt x="977" y="5139"/>
                  </a:cubicBezTo>
                  <a:cubicBezTo>
                    <a:pt x="996" y="5139"/>
                    <a:pt x="1015" y="5138"/>
                    <a:pt x="1035" y="5136"/>
                  </a:cubicBezTo>
                  <a:cubicBezTo>
                    <a:pt x="1310" y="5103"/>
                    <a:pt x="1508" y="4861"/>
                    <a:pt x="1486" y="4586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6958350" y="1673128"/>
              <a:ext cx="497589" cy="59571"/>
            </a:xfrm>
            <a:custGeom>
              <a:avLst/>
              <a:gdLst/>
              <a:ahLst/>
              <a:cxnLst/>
              <a:rect l="l" t="t" r="r" b="b"/>
              <a:pathLst>
                <a:path w="7809" h="935" extrusionOk="0">
                  <a:moveTo>
                    <a:pt x="264" y="0"/>
                  </a:moveTo>
                  <a:cubicBezTo>
                    <a:pt x="121" y="0"/>
                    <a:pt x="0" y="121"/>
                    <a:pt x="0" y="264"/>
                  </a:cubicBezTo>
                  <a:cubicBezTo>
                    <a:pt x="0" y="407"/>
                    <a:pt x="121" y="517"/>
                    <a:pt x="264" y="517"/>
                  </a:cubicBezTo>
                  <a:cubicBezTo>
                    <a:pt x="660" y="517"/>
                    <a:pt x="847" y="605"/>
                    <a:pt x="1067" y="704"/>
                  </a:cubicBezTo>
                  <a:cubicBezTo>
                    <a:pt x="1309" y="814"/>
                    <a:pt x="1573" y="935"/>
                    <a:pt x="2090" y="935"/>
                  </a:cubicBezTo>
                  <a:cubicBezTo>
                    <a:pt x="2596" y="935"/>
                    <a:pt x="2871" y="814"/>
                    <a:pt x="3102" y="704"/>
                  </a:cubicBezTo>
                  <a:cubicBezTo>
                    <a:pt x="3322" y="605"/>
                    <a:pt x="3508" y="517"/>
                    <a:pt x="3904" y="517"/>
                  </a:cubicBezTo>
                  <a:cubicBezTo>
                    <a:pt x="4311" y="517"/>
                    <a:pt x="4498" y="605"/>
                    <a:pt x="4718" y="704"/>
                  </a:cubicBezTo>
                  <a:cubicBezTo>
                    <a:pt x="4949" y="814"/>
                    <a:pt x="5224" y="935"/>
                    <a:pt x="5730" y="935"/>
                  </a:cubicBezTo>
                  <a:cubicBezTo>
                    <a:pt x="6247" y="935"/>
                    <a:pt x="6511" y="814"/>
                    <a:pt x="6753" y="704"/>
                  </a:cubicBezTo>
                  <a:cubicBezTo>
                    <a:pt x="6973" y="605"/>
                    <a:pt x="7160" y="517"/>
                    <a:pt x="7555" y="517"/>
                  </a:cubicBezTo>
                  <a:cubicBezTo>
                    <a:pt x="7698" y="517"/>
                    <a:pt x="7808" y="407"/>
                    <a:pt x="7808" y="264"/>
                  </a:cubicBezTo>
                  <a:cubicBezTo>
                    <a:pt x="7808" y="121"/>
                    <a:pt x="7698" y="0"/>
                    <a:pt x="7555" y="0"/>
                  </a:cubicBezTo>
                  <a:cubicBezTo>
                    <a:pt x="7039" y="0"/>
                    <a:pt x="6775" y="121"/>
                    <a:pt x="6533" y="231"/>
                  </a:cubicBezTo>
                  <a:cubicBezTo>
                    <a:pt x="6324" y="330"/>
                    <a:pt x="6137" y="418"/>
                    <a:pt x="5730" y="418"/>
                  </a:cubicBezTo>
                  <a:cubicBezTo>
                    <a:pt x="5334" y="418"/>
                    <a:pt x="5147" y="330"/>
                    <a:pt x="4927" y="231"/>
                  </a:cubicBezTo>
                  <a:cubicBezTo>
                    <a:pt x="4685" y="121"/>
                    <a:pt x="4421" y="0"/>
                    <a:pt x="3904" y="0"/>
                  </a:cubicBezTo>
                  <a:cubicBezTo>
                    <a:pt x="3399" y="0"/>
                    <a:pt x="3124" y="121"/>
                    <a:pt x="2893" y="231"/>
                  </a:cubicBezTo>
                  <a:cubicBezTo>
                    <a:pt x="2673" y="330"/>
                    <a:pt x="2486" y="418"/>
                    <a:pt x="2090" y="418"/>
                  </a:cubicBezTo>
                  <a:cubicBezTo>
                    <a:pt x="1683" y="418"/>
                    <a:pt x="1496" y="330"/>
                    <a:pt x="1276" y="231"/>
                  </a:cubicBezTo>
                  <a:cubicBezTo>
                    <a:pt x="1045" y="121"/>
                    <a:pt x="770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6909285" y="2098415"/>
              <a:ext cx="597120" cy="52627"/>
            </a:xfrm>
            <a:custGeom>
              <a:avLst/>
              <a:gdLst/>
              <a:ahLst/>
              <a:cxnLst/>
              <a:rect l="l" t="t" r="r" b="b"/>
              <a:pathLst>
                <a:path w="9371" h="826" extrusionOk="0">
                  <a:moveTo>
                    <a:pt x="1144" y="0"/>
                  </a:moveTo>
                  <a:cubicBezTo>
                    <a:pt x="759" y="165"/>
                    <a:pt x="374" y="363"/>
                    <a:pt x="1" y="583"/>
                  </a:cubicBezTo>
                  <a:cubicBezTo>
                    <a:pt x="89" y="726"/>
                    <a:pt x="254" y="825"/>
                    <a:pt x="440" y="825"/>
                  </a:cubicBezTo>
                  <a:lnTo>
                    <a:pt x="506" y="825"/>
                  </a:lnTo>
                  <a:lnTo>
                    <a:pt x="4685" y="308"/>
                  </a:lnTo>
                  <a:lnTo>
                    <a:pt x="8864" y="825"/>
                  </a:lnTo>
                  <a:lnTo>
                    <a:pt x="8930" y="825"/>
                  </a:lnTo>
                  <a:cubicBezTo>
                    <a:pt x="9117" y="825"/>
                    <a:pt x="9271" y="737"/>
                    <a:pt x="9370" y="583"/>
                  </a:cubicBezTo>
                  <a:cubicBezTo>
                    <a:pt x="8996" y="363"/>
                    <a:pt x="8611" y="165"/>
                    <a:pt x="8215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6902276" y="2003610"/>
              <a:ext cx="611139" cy="132713"/>
            </a:xfrm>
            <a:custGeom>
              <a:avLst/>
              <a:gdLst/>
              <a:ahLst/>
              <a:cxnLst/>
              <a:rect l="l" t="t" r="r" b="b"/>
              <a:pathLst>
                <a:path w="9591" h="2083" extrusionOk="0">
                  <a:moveTo>
                    <a:pt x="9036" y="0"/>
                  </a:moveTo>
                  <a:cubicBezTo>
                    <a:pt x="9016" y="0"/>
                    <a:pt x="8995" y="1"/>
                    <a:pt x="8974" y="4"/>
                  </a:cubicBezTo>
                  <a:lnTo>
                    <a:pt x="484" y="1059"/>
                  </a:lnTo>
                  <a:cubicBezTo>
                    <a:pt x="199" y="1092"/>
                    <a:pt x="1" y="1345"/>
                    <a:pt x="34" y="1631"/>
                  </a:cubicBezTo>
                  <a:cubicBezTo>
                    <a:pt x="67" y="1895"/>
                    <a:pt x="298" y="2082"/>
                    <a:pt x="550" y="2082"/>
                  </a:cubicBezTo>
                  <a:lnTo>
                    <a:pt x="616" y="2082"/>
                  </a:lnTo>
                  <a:lnTo>
                    <a:pt x="9106" y="1026"/>
                  </a:lnTo>
                  <a:cubicBezTo>
                    <a:pt x="9392" y="993"/>
                    <a:pt x="9590" y="741"/>
                    <a:pt x="9557" y="455"/>
                  </a:cubicBezTo>
                  <a:cubicBezTo>
                    <a:pt x="9516" y="190"/>
                    <a:pt x="9296" y="0"/>
                    <a:pt x="9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7099172" y="2051777"/>
              <a:ext cx="132538" cy="572903"/>
            </a:xfrm>
            <a:custGeom>
              <a:avLst/>
              <a:gdLst/>
              <a:ahLst/>
              <a:cxnLst/>
              <a:rect l="l" t="t" r="r" b="b"/>
              <a:pathLst>
                <a:path w="2080" h="8992" extrusionOk="0">
                  <a:moveTo>
                    <a:pt x="1492" y="1"/>
                  </a:moveTo>
                  <a:cubicBezTo>
                    <a:pt x="1316" y="1"/>
                    <a:pt x="1147" y="89"/>
                    <a:pt x="1046" y="248"/>
                  </a:cubicBezTo>
                  <a:cubicBezTo>
                    <a:pt x="1002" y="325"/>
                    <a:pt x="1" y="2041"/>
                    <a:pt x="408" y="4284"/>
                  </a:cubicBezTo>
                  <a:cubicBezTo>
                    <a:pt x="848" y="6671"/>
                    <a:pt x="276" y="8276"/>
                    <a:pt x="265" y="8287"/>
                  </a:cubicBezTo>
                  <a:cubicBezTo>
                    <a:pt x="166" y="8551"/>
                    <a:pt x="298" y="8859"/>
                    <a:pt x="573" y="8958"/>
                  </a:cubicBezTo>
                  <a:cubicBezTo>
                    <a:pt x="628" y="8980"/>
                    <a:pt x="694" y="8991"/>
                    <a:pt x="749" y="8991"/>
                  </a:cubicBezTo>
                  <a:cubicBezTo>
                    <a:pt x="958" y="8991"/>
                    <a:pt x="1156" y="8859"/>
                    <a:pt x="1233" y="8650"/>
                  </a:cubicBezTo>
                  <a:cubicBezTo>
                    <a:pt x="1265" y="8573"/>
                    <a:pt x="1914" y="6792"/>
                    <a:pt x="1430" y="4097"/>
                  </a:cubicBezTo>
                  <a:cubicBezTo>
                    <a:pt x="1090" y="2250"/>
                    <a:pt x="1936" y="798"/>
                    <a:pt x="1936" y="776"/>
                  </a:cubicBezTo>
                  <a:cubicBezTo>
                    <a:pt x="2079" y="534"/>
                    <a:pt x="2002" y="215"/>
                    <a:pt x="1760" y="73"/>
                  </a:cubicBezTo>
                  <a:cubicBezTo>
                    <a:pt x="1675" y="24"/>
                    <a:pt x="1582" y="1"/>
                    <a:pt x="1492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7160853" y="2052159"/>
              <a:ext cx="136042" cy="487719"/>
            </a:xfrm>
            <a:custGeom>
              <a:avLst/>
              <a:gdLst/>
              <a:ahLst/>
              <a:cxnLst/>
              <a:rect l="l" t="t" r="r" b="b"/>
              <a:pathLst>
                <a:path w="2135" h="7655" extrusionOk="0">
                  <a:moveTo>
                    <a:pt x="517" y="1"/>
                  </a:moveTo>
                  <a:cubicBezTo>
                    <a:pt x="232" y="1"/>
                    <a:pt x="1" y="231"/>
                    <a:pt x="12" y="517"/>
                  </a:cubicBezTo>
                  <a:cubicBezTo>
                    <a:pt x="12" y="594"/>
                    <a:pt x="45" y="2420"/>
                    <a:pt x="594" y="4091"/>
                  </a:cubicBezTo>
                  <a:cubicBezTo>
                    <a:pt x="1078" y="5576"/>
                    <a:pt x="990" y="7083"/>
                    <a:pt x="990" y="7094"/>
                  </a:cubicBezTo>
                  <a:cubicBezTo>
                    <a:pt x="968" y="7380"/>
                    <a:pt x="1188" y="7633"/>
                    <a:pt x="1474" y="7644"/>
                  </a:cubicBezTo>
                  <a:lnTo>
                    <a:pt x="1507" y="7644"/>
                  </a:lnTo>
                  <a:lnTo>
                    <a:pt x="1507" y="7655"/>
                  </a:lnTo>
                  <a:cubicBezTo>
                    <a:pt x="1782" y="7655"/>
                    <a:pt x="2002" y="7446"/>
                    <a:pt x="2024" y="7171"/>
                  </a:cubicBezTo>
                  <a:cubicBezTo>
                    <a:pt x="2024" y="7094"/>
                    <a:pt x="2134" y="5444"/>
                    <a:pt x="1573" y="3762"/>
                  </a:cubicBezTo>
                  <a:cubicBezTo>
                    <a:pt x="1078" y="2255"/>
                    <a:pt x="1045" y="539"/>
                    <a:pt x="1045" y="506"/>
                  </a:cubicBezTo>
                  <a:cubicBezTo>
                    <a:pt x="1045" y="220"/>
                    <a:pt x="814" y="1"/>
                    <a:pt x="528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7099172" y="2037123"/>
              <a:ext cx="132538" cy="572839"/>
            </a:xfrm>
            <a:custGeom>
              <a:avLst/>
              <a:gdLst/>
              <a:ahLst/>
              <a:cxnLst/>
              <a:rect l="l" t="t" r="r" b="b"/>
              <a:pathLst>
                <a:path w="2080" h="8991" extrusionOk="0">
                  <a:moveTo>
                    <a:pt x="1494" y="0"/>
                  </a:moveTo>
                  <a:cubicBezTo>
                    <a:pt x="1318" y="0"/>
                    <a:pt x="1148" y="91"/>
                    <a:pt x="1046" y="259"/>
                  </a:cubicBezTo>
                  <a:cubicBezTo>
                    <a:pt x="1002" y="325"/>
                    <a:pt x="1" y="2040"/>
                    <a:pt x="408" y="4283"/>
                  </a:cubicBezTo>
                  <a:cubicBezTo>
                    <a:pt x="848" y="6681"/>
                    <a:pt x="276" y="8275"/>
                    <a:pt x="265" y="8286"/>
                  </a:cubicBezTo>
                  <a:cubicBezTo>
                    <a:pt x="166" y="8561"/>
                    <a:pt x="298" y="8858"/>
                    <a:pt x="573" y="8957"/>
                  </a:cubicBezTo>
                  <a:cubicBezTo>
                    <a:pt x="628" y="8979"/>
                    <a:pt x="694" y="8990"/>
                    <a:pt x="749" y="8990"/>
                  </a:cubicBezTo>
                  <a:cubicBezTo>
                    <a:pt x="958" y="8990"/>
                    <a:pt x="1156" y="8858"/>
                    <a:pt x="1233" y="8649"/>
                  </a:cubicBezTo>
                  <a:cubicBezTo>
                    <a:pt x="1265" y="8583"/>
                    <a:pt x="1914" y="6791"/>
                    <a:pt x="1430" y="4097"/>
                  </a:cubicBezTo>
                  <a:cubicBezTo>
                    <a:pt x="1090" y="2249"/>
                    <a:pt x="1936" y="797"/>
                    <a:pt x="1936" y="786"/>
                  </a:cubicBezTo>
                  <a:cubicBezTo>
                    <a:pt x="2079" y="533"/>
                    <a:pt x="2002" y="215"/>
                    <a:pt x="1760" y="72"/>
                  </a:cubicBezTo>
                  <a:cubicBezTo>
                    <a:pt x="1675" y="24"/>
                    <a:pt x="1584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7160853" y="2037441"/>
              <a:ext cx="136042" cy="487719"/>
            </a:xfrm>
            <a:custGeom>
              <a:avLst/>
              <a:gdLst/>
              <a:ahLst/>
              <a:cxnLst/>
              <a:rect l="l" t="t" r="r" b="b"/>
              <a:pathLst>
                <a:path w="2135" h="7655" extrusionOk="0">
                  <a:moveTo>
                    <a:pt x="517" y="1"/>
                  </a:moveTo>
                  <a:cubicBezTo>
                    <a:pt x="232" y="1"/>
                    <a:pt x="1" y="232"/>
                    <a:pt x="12" y="517"/>
                  </a:cubicBezTo>
                  <a:cubicBezTo>
                    <a:pt x="12" y="594"/>
                    <a:pt x="45" y="2420"/>
                    <a:pt x="594" y="4092"/>
                  </a:cubicBezTo>
                  <a:cubicBezTo>
                    <a:pt x="1078" y="5576"/>
                    <a:pt x="990" y="7083"/>
                    <a:pt x="990" y="7094"/>
                  </a:cubicBezTo>
                  <a:cubicBezTo>
                    <a:pt x="968" y="7380"/>
                    <a:pt x="1188" y="7633"/>
                    <a:pt x="1474" y="7644"/>
                  </a:cubicBezTo>
                  <a:lnTo>
                    <a:pt x="1507" y="7644"/>
                  </a:lnTo>
                  <a:lnTo>
                    <a:pt x="1507" y="7655"/>
                  </a:lnTo>
                  <a:cubicBezTo>
                    <a:pt x="1782" y="7655"/>
                    <a:pt x="2002" y="7446"/>
                    <a:pt x="2024" y="7171"/>
                  </a:cubicBezTo>
                  <a:cubicBezTo>
                    <a:pt x="2024" y="7094"/>
                    <a:pt x="2134" y="5444"/>
                    <a:pt x="1573" y="3762"/>
                  </a:cubicBezTo>
                  <a:cubicBezTo>
                    <a:pt x="1078" y="2255"/>
                    <a:pt x="1045" y="539"/>
                    <a:pt x="1045" y="506"/>
                  </a:cubicBezTo>
                  <a:cubicBezTo>
                    <a:pt x="1045" y="221"/>
                    <a:pt x="814" y="1"/>
                    <a:pt x="5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7096368" y="3391162"/>
              <a:ext cx="802426" cy="128954"/>
            </a:xfrm>
            <a:custGeom>
              <a:avLst/>
              <a:gdLst/>
              <a:ahLst/>
              <a:cxnLst/>
              <a:rect l="l" t="t" r="r" b="b"/>
              <a:pathLst>
                <a:path w="12593" h="2024" extrusionOk="0">
                  <a:moveTo>
                    <a:pt x="1024" y="0"/>
                  </a:moveTo>
                  <a:cubicBezTo>
                    <a:pt x="463" y="0"/>
                    <a:pt x="1" y="451"/>
                    <a:pt x="1" y="1012"/>
                  </a:cubicBezTo>
                  <a:cubicBezTo>
                    <a:pt x="1" y="1573"/>
                    <a:pt x="463" y="2023"/>
                    <a:pt x="1024" y="2023"/>
                  </a:cubicBezTo>
                  <a:lnTo>
                    <a:pt x="11581" y="2023"/>
                  </a:lnTo>
                  <a:cubicBezTo>
                    <a:pt x="12142" y="2023"/>
                    <a:pt x="12593" y="1573"/>
                    <a:pt x="12593" y="1012"/>
                  </a:cubicBezTo>
                  <a:cubicBezTo>
                    <a:pt x="12593" y="451"/>
                    <a:pt x="12142" y="0"/>
                    <a:pt x="115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8"/>
            <p:cNvSpPr/>
            <p:nvPr/>
          </p:nvSpPr>
          <p:spPr>
            <a:xfrm>
              <a:off x="7511251" y="3391162"/>
              <a:ext cx="253733" cy="128954"/>
            </a:xfrm>
            <a:custGeom>
              <a:avLst/>
              <a:gdLst/>
              <a:ahLst/>
              <a:cxnLst/>
              <a:rect l="l" t="t" r="r" b="b"/>
              <a:pathLst>
                <a:path w="3982" h="2024" extrusionOk="0">
                  <a:moveTo>
                    <a:pt x="0" y="0"/>
                  </a:moveTo>
                  <a:lnTo>
                    <a:pt x="0" y="2023"/>
                  </a:lnTo>
                  <a:lnTo>
                    <a:pt x="3981" y="2023"/>
                  </a:lnTo>
                  <a:lnTo>
                    <a:pt x="39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8"/>
            <p:cNvSpPr/>
            <p:nvPr/>
          </p:nvSpPr>
          <p:spPr>
            <a:xfrm>
              <a:off x="7794998" y="3391162"/>
              <a:ext cx="52633" cy="128954"/>
            </a:xfrm>
            <a:custGeom>
              <a:avLst/>
              <a:gdLst/>
              <a:ahLst/>
              <a:cxnLst/>
              <a:rect l="l" t="t" r="r" b="b"/>
              <a:pathLst>
                <a:path w="826" h="2024" extrusionOk="0">
                  <a:moveTo>
                    <a:pt x="1" y="0"/>
                  </a:moveTo>
                  <a:lnTo>
                    <a:pt x="1" y="2023"/>
                  </a:lnTo>
                  <a:lnTo>
                    <a:pt x="826" y="2023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8"/>
            <p:cNvSpPr/>
            <p:nvPr/>
          </p:nvSpPr>
          <p:spPr>
            <a:xfrm>
              <a:off x="7147536" y="3391162"/>
              <a:ext cx="52633" cy="128954"/>
            </a:xfrm>
            <a:custGeom>
              <a:avLst/>
              <a:gdLst/>
              <a:ahLst/>
              <a:cxnLst/>
              <a:rect l="l" t="t" r="r" b="b"/>
              <a:pathLst>
                <a:path w="826" h="2024" extrusionOk="0">
                  <a:moveTo>
                    <a:pt x="1" y="0"/>
                  </a:moveTo>
                  <a:lnTo>
                    <a:pt x="1" y="2023"/>
                  </a:lnTo>
                  <a:lnTo>
                    <a:pt x="825" y="2023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8"/>
            <p:cNvSpPr/>
            <p:nvPr/>
          </p:nvSpPr>
          <p:spPr>
            <a:xfrm>
              <a:off x="7130012" y="3400910"/>
              <a:ext cx="735839" cy="25294"/>
            </a:xfrm>
            <a:custGeom>
              <a:avLst/>
              <a:gdLst/>
              <a:ahLst/>
              <a:cxnLst/>
              <a:rect l="l" t="t" r="r" b="b"/>
              <a:pathLst>
                <a:path w="11548" h="397" extrusionOk="0">
                  <a:moveTo>
                    <a:pt x="199" y="1"/>
                  </a:moveTo>
                  <a:cubicBezTo>
                    <a:pt x="89" y="1"/>
                    <a:pt x="1" y="89"/>
                    <a:pt x="1" y="199"/>
                  </a:cubicBezTo>
                  <a:cubicBezTo>
                    <a:pt x="1" y="309"/>
                    <a:pt x="89" y="397"/>
                    <a:pt x="199" y="397"/>
                  </a:cubicBezTo>
                  <a:lnTo>
                    <a:pt x="11350" y="397"/>
                  </a:lnTo>
                  <a:cubicBezTo>
                    <a:pt x="11460" y="397"/>
                    <a:pt x="11548" y="309"/>
                    <a:pt x="11548" y="199"/>
                  </a:cubicBezTo>
                  <a:cubicBezTo>
                    <a:pt x="11548" y="89"/>
                    <a:pt x="11460" y="1"/>
                    <a:pt x="11350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7125106" y="3506037"/>
              <a:ext cx="745651" cy="14080"/>
            </a:xfrm>
            <a:custGeom>
              <a:avLst/>
              <a:gdLst/>
              <a:ahLst/>
              <a:cxnLst/>
              <a:rect l="l" t="t" r="r" b="b"/>
              <a:pathLst>
                <a:path w="11702" h="221" extrusionOk="0">
                  <a:moveTo>
                    <a:pt x="111" y="1"/>
                  </a:moveTo>
                  <a:cubicBezTo>
                    <a:pt x="45" y="1"/>
                    <a:pt x="1" y="56"/>
                    <a:pt x="1" y="111"/>
                  </a:cubicBezTo>
                  <a:cubicBezTo>
                    <a:pt x="1" y="176"/>
                    <a:pt x="45" y="220"/>
                    <a:pt x="111" y="220"/>
                  </a:cubicBezTo>
                  <a:lnTo>
                    <a:pt x="11592" y="220"/>
                  </a:lnTo>
                  <a:cubicBezTo>
                    <a:pt x="11647" y="220"/>
                    <a:pt x="11702" y="176"/>
                    <a:pt x="11702" y="111"/>
                  </a:cubicBezTo>
                  <a:cubicBezTo>
                    <a:pt x="11702" y="56"/>
                    <a:pt x="11647" y="1"/>
                    <a:pt x="11592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6993396" y="3261505"/>
              <a:ext cx="801661" cy="129719"/>
            </a:xfrm>
            <a:custGeom>
              <a:avLst/>
              <a:gdLst/>
              <a:ahLst/>
              <a:cxnLst/>
              <a:rect l="l" t="t" r="r" b="b"/>
              <a:pathLst>
                <a:path w="12581" h="2036" extrusionOk="0">
                  <a:moveTo>
                    <a:pt x="1012" y="1"/>
                  </a:moveTo>
                  <a:cubicBezTo>
                    <a:pt x="451" y="1"/>
                    <a:pt x="0" y="451"/>
                    <a:pt x="0" y="1012"/>
                  </a:cubicBezTo>
                  <a:cubicBezTo>
                    <a:pt x="0" y="1573"/>
                    <a:pt x="451" y="2035"/>
                    <a:pt x="1012" y="2035"/>
                  </a:cubicBezTo>
                  <a:lnTo>
                    <a:pt x="11569" y="2035"/>
                  </a:lnTo>
                  <a:cubicBezTo>
                    <a:pt x="12130" y="2035"/>
                    <a:pt x="12581" y="1573"/>
                    <a:pt x="12581" y="1012"/>
                  </a:cubicBezTo>
                  <a:cubicBezTo>
                    <a:pt x="12581" y="451"/>
                    <a:pt x="12130" y="1"/>
                    <a:pt x="11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7407515" y="3261505"/>
              <a:ext cx="253733" cy="129719"/>
            </a:xfrm>
            <a:custGeom>
              <a:avLst/>
              <a:gdLst/>
              <a:ahLst/>
              <a:cxnLst/>
              <a:rect l="l" t="t" r="r" b="b"/>
              <a:pathLst>
                <a:path w="3982" h="2036" extrusionOk="0">
                  <a:moveTo>
                    <a:pt x="1" y="1"/>
                  </a:moveTo>
                  <a:lnTo>
                    <a:pt x="1" y="2035"/>
                  </a:lnTo>
                  <a:lnTo>
                    <a:pt x="3982" y="203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7691325" y="3261505"/>
              <a:ext cx="52633" cy="129719"/>
            </a:xfrm>
            <a:custGeom>
              <a:avLst/>
              <a:gdLst/>
              <a:ahLst/>
              <a:cxnLst/>
              <a:rect l="l" t="t" r="r" b="b"/>
              <a:pathLst>
                <a:path w="826" h="2036" extrusionOk="0">
                  <a:moveTo>
                    <a:pt x="0" y="1"/>
                  </a:moveTo>
                  <a:lnTo>
                    <a:pt x="0" y="2035"/>
                  </a:lnTo>
                  <a:lnTo>
                    <a:pt x="825" y="2035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8"/>
            <p:cNvSpPr/>
            <p:nvPr/>
          </p:nvSpPr>
          <p:spPr>
            <a:xfrm>
              <a:off x="7043863" y="3261505"/>
              <a:ext cx="52569" cy="129719"/>
            </a:xfrm>
            <a:custGeom>
              <a:avLst/>
              <a:gdLst/>
              <a:ahLst/>
              <a:cxnLst/>
              <a:rect l="l" t="t" r="r" b="b"/>
              <a:pathLst>
                <a:path w="825" h="2036" extrusionOk="0">
                  <a:moveTo>
                    <a:pt x="0" y="1"/>
                  </a:moveTo>
                  <a:lnTo>
                    <a:pt x="0" y="2035"/>
                  </a:lnTo>
                  <a:lnTo>
                    <a:pt x="825" y="2035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8"/>
            <p:cNvSpPr/>
            <p:nvPr/>
          </p:nvSpPr>
          <p:spPr>
            <a:xfrm>
              <a:off x="7026339" y="3271317"/>
              <a:ext cx="735839" cy="25995"/>
            </a:xfrm>
            <a:custGeom>
              <a:avLst/>
              <a:gdLst/>
              <a:ahLst/>
              <a:cxnLst/>
              <a:rect l="l" t="t" r="r" b="b"/>
              <a:pathLst>
                <a:path w="11548" h="40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07"/>
                    <a:pt x="198" y="407"/>
                  </a:cubicBezTo>
                  <a:lnTo>
                    <a:pt x="11349" y="407"/>
                  </a:lnTo>
                  <a:cubicBezTo>
                    <a:pt x="11459" y="407"/>
                    <a:pt x="11547" y="308"/>
                    <a:pt x="11547" y="198"/>
                  </a:cubicBezTo>
                  <a:cubicBezTo>
                    <a:pt x="11547" y="88"/>
                    <a:pt x="11459" y="1"/>
                    <a:pt x="1134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7021433" y="3377145"/>
              <a:ext cx="745651" cy="14080"/>
            </a:xfrm>
            <a:custGeom>
              <a:avLst/>
              <a:gdLst/>
              <a:ahLst/>
              <a:cxnLst/>
              <a:rect l="l" t="t" r="r" b="b"/>
              <a:pathLst>
                <a:path w="11702" h="221" extrusionOk="0">
                  <a:moveTo>
                    <a:pt x="110" y="0"/>
                  </a:moveTo>
                  <a:cubicBezTo>
                    <a:pt x="55" y="0"/>
                    <a:pt x="0" y="44"/>
                    <a:pt x="0" y="110"/>
                  </a:cubicBezTo>
                  <a:cubicBezTo>
                    <a:pt x="0" y="165"/>
                    <a:pt x="55" y="220"/>
                    <a:pt x="110" y="220"/>
                  </a:cubicBezTo>
                  <a:lnTo>
                    <a:pt x="11591" y="220"/>
                  </a:lnTo>
                  <a:cubicBezTo>
                    <a:pt x="11657" y="220"/>
                    <a:pt x="11701" y="165"/>
                    <a:pt x="11701" y="110"/>
                  </a:cubicBezTo>
                  <a:cubicBezTo>
                    <a:pt x="11701" y="44"/>
                    <a:pt x="11657" y="0"/>
                    <a:pt x="11591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6538624" y="3008499"/>
              <a:ext cx="712708" cy="495046"/>
            </a:xfrm>
            <a:custGeom>
              <a:avLst/>
              <a:gdLst/>
              <a:ahLst/>
              <a:cxnLst/>
              <a:rect l="l" t="t" r="r" b="b"/>
              <a:pathLst>
                <a:path w="11185" h="7770" extrusionOk="0">
                  <a:moveTo>
                    <a:pt x="10025" y="0"/>
                  </a:moveTo>
                  <a:cubicBezTo>
                    <a:pt x="9834" y="0"/>
                    <a:pt x="9641" y="54"/>
                    <a:pt x="9469" y="167"/>
                  </a:cubicBezTo>
                  <a:lnTo>
                    <a:pt x="605" y="5907"/>
                  </a:lnTo>
                  <a:cubicBezTo>
                    <a:pt x="132" y="6204"/>
                    <a:pt x="0" y="6831"/>
                    <a:pt x="308" y="7304"/>
                  </a:cubicBezTo>
                  <a:cubicBezTo>
                    <a:pt x="505" y="7607"/>
                    <a:pt x="833" y="7770"/>
                    <a:pt x="1168" y="7770"/>
                  </a:cubicBezTo>
                  <a:cubicBezTo>
                    <a:pt x="1356" y="7770"/>
                    <a:pt x="1546" y="7718"/>
                    <a:pt x="1716" y="7612"/>
                  </a:cubicBezTo>
                  <a:lnTo>
                    <a:pt x="10568" y="1871"/>
                  </a:lnTo>
                  <a:cubicBezTo>
                    <a:pt x="11041" y="1563"/>
                    <a:pt x="11184" y="936"/>
                    <a:pt x="10876" y="463"/>
                  </a:cubicBezTo>
                  <a:cubicBezTo>
                    <a:pt x="10681" y="163"/>
                    <a:pt x="10357" y="0"/>
                    <a:pt x="100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6870734" y="3056220"/>
              <a:ext cx="283172" cy="246695"/>
            </a:xfrm>
            <a:custGeom>
              <a:avLst/>
              <a:gdLst/>
              <a:ahLst/>
              <a:cxnLst/>
              <a:rect l="l" t="t" r="r" b="b"/>
              <a:pathLst>
                <a:path w="4444" h="3872" extrusionOk="0">
                  <a:moveTo>
                    <a:pt x="3344" y="0"/>
                  </a:moveTo>
                  <a:lnTo>
                    <a:pt x="1" y="2167"/>
                  </a:lnTo>
                  <a:lnTo>
                    <a:pt x="1100" y="3871"/>
                  </a:lnTo>
                  <a:lnTo>
                    <a:pt x="4444" y="1705"/>
                  </a:lnTo>
                  <a:lnTo>
                    <a:pt x="33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7109686" y="3011366"/>
              <a:ext cx="113613" cy="137428"/>
            </a:xfrm>
            <a:custGeom>
              <a:avLst/>
              <a:gdLst/>
              <a:ahLst/>
              <a:cxnLst/>
              <a:rect l="l" t="t" r="r" b="b"/>
              <a:pathLst>
                <a:path w="1783" h="2157" extrusionOk="0">
                  <a:moveTo>
                    <a:pt x="683" y="1"/>
                  </a:moveTo>
                  <a:lnTo>
                    <a:pt x="1" y="451"/>
                  </a:lnTo>
                  <a:lnTo>
                    <a:pt x="1100" y="2156"/>
                  </a:lnTo>
                  <a:lnTo>
                    <a:pt x="1782" y="1705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6559652" y="3014743"/>
              <a:ext cx="625093" cy="412284"/>
            </a:xfrm>
            <a:custGeom>
              <a:avLst/>
              <a:gdLst/>
              <a:ahLst/>
              <a:cxnLst/>
              <a:rect l="l" t="t" r="r" b="b"/>
              <a:pathLst>
                <a:path w="9810" h="6471" extrusionOk="0">
                  <a:moveTo>
                    <a:pt x="9581" y="1"/>
                  </a:moveTo>
                  <a:cubicBezTo>
                    <a:pt x="9543" y="1"/>
                    <a:pt x="9504" y="12"/>
                    <a:pt x="9469" y="36"/>
                  </a:cubicBezTo>
                  <a:lnTo>
                    <a:pt x="121" y="6095"/>
                  </a:lnTo>
                  <a:cubicBezTo>
                    <a:pt x="22" y="6161"/>
                    <a:pt x="0" y="6282"/>
                    <a:pt x="55" y="6381"/>
                  </a:cubicBezTo>
                  <a:cubicBezTo>
                    <a:pt x="97" y="6437"/>
                    <a:pt x="161" y="6471"/>
                    <a:pt x="228" y="6471"/>
                  </a:cubicBezTo>
                  <a:cubicBezTo>
                    <a:pt x="266" y="6471"/>
                    <a:pt x="305" y="6460"/>
                    <a:pt x="341" y="6436"/>
                  </a:cubicBezTo>
                  <a:lnTo>
                    <a:pt x="9689" y="376"/>
                  </a:lnTo>
                  <a:cubicBezTo>
                    <a:pt x="9787" y="310"/>
                    <a:pt x="9809" y="190"/>
                    <a:pt x="9754" y="91"/>
                  </a:cubicBezTo>
                  <a:cubicBezTo>
                    <a:pt x="9712" y="34"/>
                    <a:pt x="9648" y="1"/>
                    <a:pt x="9581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6611456" y="3098653"/>
              <a:ext cx="630063" cy="411965"/>
            </a:xfrm>
            <a:custGeom>
              <a:avLst/>
              <a:gdLst/>
              <a:ahLst/>
              <a:cxnLst/>
              <a:rect l="l" t="t" r="r" b="b"/>
              <a:pathLst>
                <a:path w="9888" h="6466" extrusionOk="0">
                  <a:moveTo>
                    <a:pt x="9757" y="0"/>
                  </a:moveTo>
                  <a:cubicBezTo>
                    <a:pt x="9738" y="0"/>
                    <a:pt x="9719" y="5"/>
                    <a:pt x="9700" y="16"/>
                  </a:cubicBezTo>
                  <a:lnTo>
                    <a:pt x="67" y="6263"/>
                  </a:lnTo>
                  <a:cubicBezTo>
                    <a:pt x="12" y="6296"/>
                    <a:pt x="1" y="6362"/>
                    <a:pt x="34" y="6417"/>
                  </a:cubicBezTo>
                  <a:cubicBezTo>
                    <a:pt x="56" y="6446"/>
                    <a:pt x="92" y="6465"/>
                    <a:pt x="131" y="6465"/>
                  </a:cubicBezTo>
                  <a:cubicBezTo>
                    <a:pt x="150" y="6465"/>
                    <a:pt x="169" y="6461"/>
                    <a:pt x="188" y="6450"/>
                  </a:cubicBezTo>
                  <a:lnTo>
                    <a:pt x="9821" y="203"/>
                  </a:lnTo>
                  <a:cubicBezTo>
                    <a:pt x="9865" y="170"/>
                    <a:pt x="9887" y="104"/>
                    <a:pt x="9854" y="49"/>
                  </a:cubicBezTo>
                  <a:cubicBezTo>
                    <a:pt x="9832" y="20"/>
                    <a:pt x="9796" y="0"/>
                    <a:pt x="9757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6902276" y="2003610"/>
              <a:ext cx="611139" cy="132713"/>
            </a:xfrm>
            <a:custGeom>
              <a:avLst/>
              <a:gdLst/>
              <a:ahLst/>
              <a:cxnLst/>
              <a:rect l="l" t="t" r="r" b="b"/>
              <a:pathLst>
                <a:path w="9591" h="2083" extrusionOk="0">
                  <a:moveTo>
                    <a:pt x="9036" y="0"/>
                  </a:moveTo>
                  <a:cubicBezTo>
                    <a:pt x="9016" y="0"/>
                    <a:pt x="8995" y="1"/>
                    <a:pt x="8974" y="4"/>
                  </a:cubicBezTo>
                  <a:lnTo>
                    <a:pt x="484" y="1059"/>
                  </a:lnTo>
                  <a:cubicBezTo>
                    <a:pt x="199" y="1092"/>
                    <a:pt x="1" y="1345"/>
                    <a:pt x="34" y="1631"/>
                  </a:cubicBezTo>
                  <a:cubicBezTo>
                    <a:pt x="67" y="1895"/>
                    <a:pt x="298" y="2082"/>
                    <a:pt x="550" y="2082"/>
                  </a:cubicBezTo>
                  <a:lnTo>
                    <a:pt x="616" y="2082"/>
                  </a:lnTo>
                  <a:lnTo>
                    <a:pt x="9106" y="1026"/>
                  </a:lnTo>
                  <a:cubicBezTo>
                    <a:pt x="9392" y="993"/>
                    <a:pt x="9590" y="741"/>
                    <a:pt x="9557" y="455"/>
                  </a:cubicBezTo>
                  <a:cubicBezTo>
                    <a:pt x="9516" y="190"/>
                    <a:pt x="9296" y="0"/>
                    <a:pt x="9036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6902276" y="2003610"/>
              <a:ext cx="611139" cy="132713"/>
            </a:xfrm>
            <a:custGeom>
              <a:avLst/>
              <a:gdLst/>
              <a:ahLst/>
              <a:cxnLst/>
              <a:rect l="l" t="t" r="r" b="b"/>
              <a:pathLst>
                <a:path w="9591" h="2083" extrusionOk="0">
                  <a:moveTo>
                    <a:pt x="554" y="0"/>
                  </a:moveTo>
                  <a:cubicBezTo>
                    <a:pt x="295" y="0"/>
                    <a:pt x="74" y="190"/>
                    <a:pt x="34" y="455"/>
                  </a:cubicBezTo>
                  <a:cubicBezTo>
                    <a:pt x="1" y="741"/>
                    <a:pt x="199" y="993"/>
                    <a:pt x="484" y="1026"/>
                  </a:cubicBezTo>
                  <a:lnTo>
                    <a:pt x="8974" y="2082"/>
                  </a:lnTo>
                  <a:lnTo>
                    <a:pt x="9040" y="2082"/>
                  </a:lnTo>
                  <a:cubicBezTo>
                    <a:pt x="9304" y="2082"/>
                    <a:pt x="9524" y="1895"/>
                    <a:pt x="9557" y="1631"/>
                  </a:cubicBezTo>
                  <a:cubicBezTo>
                    <a:pt x="9590" y="1345"/>
                    <a:pt x="9392" y="1092"/>
                    <a:pt x="9106" y="1059"/>
                  </a:cubicBezTo>
                  <a:lnTo>
                    <a:pt x="616" y="4"/>
                  </a:lnTo>
                  <a:cubicBezTo>
                    <a:pt x="596" y="1"/>
                    <a:pt x="575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7143330" y="2013740"/>
              <a:ext cx="55436" cy="100156"/>
            </a:xfrm>
            <a:custGeom>
              <a:avLst/>
              <a:gdLst/>
              <a:ahLst/>
              <a:cxnLst/>
              <a:rect l="l" t="t" r="r" b="b"/>
              <a:pathLst>
                <a:path w="870" h="1572" extrusionOk="0">
                  <a:moveTo>
                    <a:pt x="479" y="0"/>
                  </a:moveTo>
                  <a:cubicBezTo>
                    <a:pt x="319" y="0"/>
                    <a:pt x="170" y="105"/>
                    <a:pt x="133" y="274"/>
                  </a:cubicBezTo>
                  <a:cubicBezTo>
                    <a:pt x="122" y="285"/>
                    <a:pt x="1" y="769"/>
                    <a:pt x="34" y="1241"/>
                  </a:cubicBezTo>
                  <a:cubicBezTo>
                    <a:pt x="56" y="1428"/>
                    <a:pt x="210" y="1571"/>
                    <a:pt x="397" y="1571"/>
                  </a:cubicBezTo>
                  <a:lnTo>
                    <a:pt x="419" y="1571"/>
                  </a:lnTo>
                  <a:cubicBezTo>
                    <a:pt x="616" y="1549"/>
                    <a:pt x="759" y="1384"/>
                    <a:pt x="748" y="1186"/>
                  </a:cubicBezTo>
                  <a:cubicBezTo>
                    <a:pt x="726" y="834"/>
                    <a:pt x="814" y="450"/>
                    <a:pt x="814" y="450"/>
                  </a:cubicBezTo>
                  <a:cubicBezTo>
                    <a:pt x="869" y="252"/>
                    <a:pt x="759" y="65"/>
                    <a:pt x="561" y="10"/>
                  </a:cubicBezTo>
                  <a:cubicBezTo>
                    <a:pt x="534" y="3"/>
                    <a:pt x="506" y="0"/>
                    <a:pt x="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7188189" y="2019092"/>
              <a:ext cx="54735" cy="99710"/>
            </a:xfrm>
            <a:custGeom>
              <a:avLst/>
              <a:gdLst/>
              <a:ahLst/>
              <a:cxnLst/>
              <a:rect l="l" t="t" r="r" b="b"/>
              <a:pathLst>
                <a:path w="859" h="1565" extrusionOk="0">
                  <a:moveTo>
                    <a:pt x="465" y="0"/>
                  </a:moveTo>
                  <a:cubicBezTo>
                    <a:pt x="305" y="0"/>
                    <a:pt x="167" y="110"/>
                    <a:pt x="121" y="267"/>
                  </a:cubicBezTo>
                  <a:cubicBezTo>
                    <a:pt x="121" y="289"/>
                    <a:pt x="0" y="761"/>
                    <a:pt x="33" y="1234"/>
                  </a:cubicBezTo>
                  <a:cubicBezTo>
                    <a:pt x="44" y="1421"/>
                    <a:pt x="198" y="1564"/>
                    <a:pt x="385" y="1564"/>
                  </a:cubicBezTo>
                  <a:lnTo>
                    <a:pt x="407" y="1564"/>
                  </a:lnTo>
                  <a:cubicBezTo>
                    <a:pt x="605" y="1553"/>
                    <a:pt x="748" y="1377"/>
                    <a:pt x="737" y="1179"/>
                  </a:cubicBezTo>
                  <a:cubicBezTo>
                    <a:pt x="715" y="827"/>
                    <a:pt x="803" y="454"/>
                    <a:pt x="814" y="443"/>
                  </a:cubicBezTo>
                  <a:cubicBezTo>
                    <a:pt x="858" y="256"/>
                    <a:pt x="748" y="58"/>
                    <a:pt x="561" y="14"/>
                  </a:cubicBezTo>
                  <a:cubicBezTo>
                    <a:pt x="529" y="5"/>
                    <a:pt x="496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7143330" y="2013740"/>
              <a:ext cx="55436" cy="100156"/>
            </a:xfrm>
            <a:custGeom>
              <a:avLst/>
              <a:gdLst/>
              <a:ahLst/>
              <a:cxnLst/>
              <a:rect l="l" t="t" r="r" b="b"/>
              <a:pathLst>
                <a:path w="870" h="1572" extrusionOk="0">
                  <a:moveTo>
                    <a:pt x="479" y="0"/>
                  </a:moveTo>
                  <a:cubicBezTo>
                    <a:pt x="319" y="0"/>
                    <a:pt x="170" y="105"/>
                    <a:pt x="133" y="274"/>
                  </a:cubicBezTo>
                  <a:cubicBezTo>
                    <a:pt x="122" y="285"/>
                    <a:pt x="1" y="769"/>
                    <a:pt x="34" y="1241"/>
                  </a:cubicBezTo>
                  <a:cubicBezTo>
                    <a:pt x="56" y="1428"/>
                    <a:pt x="210" y="1571"/>
                    <a:pt x="397" y="1571"/>
                  </a:cubicBezTo>
                  <a:lnTo>
                    <a:pt x="419" y="1571"/>
                  </a:lnTo>
                  <a:cubicBezTo>
                    <a:pt x="616" y="1549"/>
                    <a:pt x="759" y="1384"/>
                    <a:pt x="748" y="1186"/>
                  </a:cubicBezTo>
                  <a:cubicBezTo>
                    <a:pt x="726" y="834"/>
                    <a:pt x="814" y="450"/>
                    <a:pt x="814" y="450"/>
                  </a:cubicBezTo>
                  <a:cubicBezTo>
                    <a:pt x="869" y="252"/>
                    <a:pt x="759" y="65"/>
                    <a:pt x="561" y="10"/>
                  </a:cubicBezTo>
                  <a:cubicBezTo>
                    <a:pt x="534" y="3"/>
                    <a:pt x="506" y="0"/>
                    <a:pt x="479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7188189" y="2019092"/>
              <a:ext cx="54735" cy="99710"/>
            </a:xfrm>
            <a:custGeom>
              <a:avLst/>
              <a:gdLst/>
              <a:ahLst/>
              <a:cxnLst/>
              <a:rect l="l" t="t" r="r" b="b"/>
              <a:pathLst>
                <a:path w="859" h="1565" extrusionOk="0">
                  <a:moveTo>
                    <a:pt x="465" y="0"/>
                  </a:moveTo>
                  <a:cubicBezTo>
                    <a:pt x="305" y="0"/>
                    <a:pt x="167" y="110"/>
                    <a:pt x="121" y="267"/>
                  </a:cubicBezTo>
                  <a:cubicBezTo>
                    <a:pt x="121" y="289"/>
                    <a:pt x="0" y="761"/>
                    <a:pt x="33" y="1234"/>
                  </a:cubicBezTo>
                  <a:cubicBezTo>
                    <a:pt x="44" y="1421"/>
                    <a:pt x="198" y="1564"/>
                    <a:pt x="385" y="1564"/>
                  </a:cubicBezTo>
                  <a:lnTo>
                    <a:pt x="407" y="1564"/>
                  </a:lnTo>
                  <a:cubicBezTo>
                    <a:pt x="605" y="1553"/>
                    <a:pt x="748" y="1377"/>
                    <a:pt x="737" y="1179"/>
                  </a:cubicBezTo>
                  <a:cubicBezTo>
                    <a:pt x="715" y="827"/>
                    <a:pt x="803" y="454"/>
                    <a:pt x="814" y="443"/>
                  </a:cubicBezTo>
                  <a:cubicBezTo>
                    <a:pt x="858" y="256"/>
                    <a:pt x="748" y="58"/>
                    <a:pt x="561" y="14"/>
                  </a:cubicBezTo>
                  <a:cubicBezTo>
                    <a:pt x="529" y="5"/>
                    <a:pt x="496" y="0"/>
                    <a:pt x="465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203FF8F9-BC7F-4BE9-8831-8BCD995F4B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814" y="1747224"/>
            <a:ext cx="7704846" cy="958803"/>
          </a:xfrm>
        </p:spPr>
        <p:txBody>
          <a:bodyPr/>
          <a:lstStyle/>
          <a:p>
            <a:r>
              <a:rPr lang="es-ES" sz="2500" dirty="0"/>
              <a:t>El valor de Bitcoin está más ligado a la M2 que otros índices como el sp500 o el oro.</a:t>
            </a:r>
          </a:p>
        </p:txBody>
      </p:sp>
      <p:grpSp>
        <p:nvGrpSpPr>
          <p:cNvPr id="2" name="Google Shape;2080;p48">
            <a:extLst>
              <a:ext uri="{FF2B5EF4-FFF2-40B4-BE49-F238E27FC236}">
                <a16:creationId xmlns:a16="http://schemas.microsoft.com/office/drawing/2014/main" id="{AD9896D5-4178-24D1-3B48-B5FA086D3BA3}"/>
              </a:ext>
            </a:extLst>
          </p:cNvPr>
          <p:cNvGrpSpPr/>
          <p:nvPr/>
        </p:nvGrpSpPr>
        <p:grpSpPr>
          <a:xfrm>
            <a:off x="353523" y="1993178"/>
            <a:ext cx="270291" cy="214503"/>
            <a:chOff x="-5669590" y="3858557"/>
            <a:chExt cx="413425" cy="414237"/>
          </a:xfrm>
        </p:grpSpPr>
        <p:sp>
          <p:nvSpPr>
            <p:cNvPr id="4" name="Google Shape;2081;p48">
              <a:extLst>
                <a:ext uri="{FF2B5EF4-FFF2-40B4-BE49-F238E27FC236}">
                  <a16:creationId xmlns:a16="http://schemas.microsoft.com/office/drawing/2014/main" id="{4AC06C5B-9D1A-4AB2-04B9-1728CDD1B005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82;p48">
              <a:extLst>
                <a:ext uri="{FF2B5EF4-FFF2-40B4-BE49-F238E27FC236}">
                  <a16:creationId xmlns:a16="http://schemas.microsoft.com/office/drawing/2014/main" id="{8FCEAEA8-B45A-B61B-B29E-DBA84EF3CF22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83;p48">
              <a:extLst>
                <a:ext uri="{FF2B5EF4-FFF2-40B4-BE49-F238E27FC236}">
                  <a16:creationId xmlns:a16="http://schemas.microsoft.com/office/drawing/2014/main" id="{C7A9C64F-1EC6-71D7-7016-EC64D871EF3D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84;p48">
              <a:extLst>
                <a:ext uri="{FF2B5EF4-FFF2-40B4-BE49-F238E27FC236}">
                  <a16:creationId xmlns:a16="http://schemas.microsoft.com/office/drawing/2014/main" id="{3B134AED-47B9-C737-FE3E-3CBCA75C8C56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5;p48">
              <a:extLst>
                <a:ext uri="{FF2B5EF4-FFF2-40B4-BE49-F238E27FC236}">
                  <a16:creationId xmlns:a16="http://schemas.microsoft.com/office/drawing/2014/main" id="{59C8ACFE-CB3B-010C-FC69-3EC1899C72A9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2080;p48">
            <a:extLst>
              <a:ext uri="{FF2B5EF4-FFF2-40B4-BE49-F238E27FC236}">
                <a16:creationId xmlns:a16="http://schemas.microsoft.com/office/drawing/2014/main" id="{AC27463D-3150-F270-6FF6-38724D72168B}"/>
              </a:ext>
            </a:extLst>
          </p:cNvPr>
          <p:cNvGrpSpPr/>
          <p:nvPr/>
        </p:nvGrpSpPr>
        <p:grpSpPr>
          <a:xfrm>
            <a:off x="397474" y="3494968"/>
            <a:ext cx="270291" cy="214503"/>
            <a:chOff x="-5669590" y="3858557"/>
            <a:chExt cx="413425" cy="414237"/>
          </a:xfrm>
        </p:grpSpPr>
        <p:sp>
          <p:nvSpPr>
            <p:cNvPr id="10" name="Google Shape;2081;p48">
              <a:extLst>
                <a:ext uri="{FF2B5EF4-FFF2-40B4-BE49-F238E27FC236}">
                  <a16:creationId xmlns:a16="http://schemas.microsoft.com/office/drawing/2014/main" id="{EF10B48D-24B2-9710-F1C5-0706E9B49A58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82;p48">
              <a:extLst>
                <a:ext uri="{FF2B5EF4-FFF2-40B4-BE49-F238E27FC236}">
                  <a16:creationId xmlns:a16="http://schemas.microsoft.com/office/drawing/2014/main" id="{FB6C822B-8B13-DDE2-30C3-2A59D25EC178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83;p48">
              <a:extLst>
                <a:ext uri="{FF2B5EF4-FFF2-40B4-BE49-F238E27FC236}">
                  <a16:creationId xmlns:a16="http://schemas.microsoft.com/office/drawing/2014/main" id="{A6411959-4D94-BFCD-1FF3-93869DCEFF41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84;p48">
              <a:extLst>
                <a:ext uri="{FF2B5EF4-FFF2-40B4-BE49-F238E27FC236}">
                  <a16:creationId xmlns:a16="http://schemas.microsoft.com/office/drawing/2014/main" id="{4E2EA3BC-5AA1-17B8-B767-DEE85F50499E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5;p48">
              <a:extLst>
                <a:ext uri="{FF2B5EF4-FFF2-40B4-BE49-F238E27FC236}">
                  <a16:creationId xmlns:a16="http://schemas.microsoft.com/office/drawing/2014/main" id="{8B893A6C-3A2D-8279-63AE-3ABD9F2505FD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Subtítulo 2">
            <a:extLst>
              <a:ext uri="{FF2B5EF4-FFF2-40B4-BE49-F238E27FC236}">
                <a16:creationId xmlns:a16="http://schemas.microsoft.com/office/drawing/2014/main" id="{BA55ACB2-5853-1F8E-70CC-5D8EE657D8CE}"/>
              </a:ext>
            </a:extLst>
          </p:cNvPr>
          <p:cNvSpPr txBox="1">
            <a:spLocks/>
          </p:cNvSpPr>
          <p:nvPr/>
        </p:nvSpPr>
        <p:spPr>
          <a:xfrm>
            <a:off x="623814" y="3297244"/>
            <a:ext cx="7704846" cy="958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rPr lang="es-ES" sz="2500" dirty="0"/>
              <a:t>¿Por qué esta hipótesis?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39"/>
          <p:cNvSpPr txBox="1">
            <a:spLocks noGrp="1"/>
          </p:cNvSpPr>
          <p:nvPr>
            <p:ph type="title"/>
          </p:nvPr>
        </p:nvSpPr>
        <p:spPr>
          <a:xfrm>
            <a:off x="713250" y="0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IMAGENES EXTRAÍDAS DE X.COM:</a:t>
            </a:r>
            <a:endParaRPr sz="2000" dirty="0"/>
          </a:p>
        </p:txBody>
      </p:sp>
      <p:pic>
        <p:nvPicPr>
          <p:cNvPr id="4" name="Imagen 3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3579F7D2-FC14-8D0B-03FA-0ACE10832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380" y="393191"/>
            <a:ext cx="5753100" cy="47668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>
          <a:extLst>
            <a:ext uri="{FF2B5EF4-FFF2-40B4-BE49-F238E27FC236}">
              <a16:creationId xmlns:a16="http://schemas.microsoft.com/office/drawing/2014/main" id="{823D27A6-9E2B-78D3-77F5-B4CEE6A41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8;p40">
            <a:extLst>
              <a:ext uri="{FF2B5EF4-FFF2-40B4-BE49-F238E27FC236}">
                <a16:creationId xmlns:a16="http://schemas.microsoft.com/office/drawing/2014/main" id="{8AA7500E-8AB9-5457-2828-A608AD6A7460}"/>
              </a:ext>
            </a:extLst>
          </p:cNvPr>
          <p:cNvSpPr txBox="1">
            <a:spLocks/>
          </p:cNvSpPr>
          <p:nvPr/>
        </p:nvSpPr>
        <p:spPr>
          <a:xfrm>
            <a:off x="713250" y="0"/>
            <a:ext cx="7717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r>
              <a:rPr lang="es-ES" dirty="0"/>
              <a:t>Un ejemplo que se visualiza mejor:</a:t>
            </a:r>
          </a:p>
        </p:txBody>
      </p:sp>
      <p:pic>
        <p:nvPicPr>
          <p:cNvPr id="7" name="Imagen 6" descr="Gráfico&#10;&#10;El contenido generado por IA puede ser incorrecto.">
            <a:extLst>
              <a:ext uri="{FF2B5EF4-FFF2-40B4-BE49-F238E27FC236}">
                <a16:creationId xmlns:a16="http://schemas.microsoft.com/office/drawing/2014/main" id="{D2759067-AF2C-4C5A-ECA3-1CD70806E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195" y="632258"/>
            <a:ext cx="8220305" cy="4438253"/>
          </a:xfrm>
          <a:prstGeom prst="rect">
            <a:avLst/>
          </a:prstGeom>
        </p:spPr>
      </p:pic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EFFFCED3-1AF4-F921-480E-3C70056285B9}"/>
              </a:ext>
            </a:extLst>
          </p:cNvPr>
          <p:cNvSpPr/>
          <p:nvPr/>
        </p:nvSpPr>
        <p:spPr>
          <a:xfrm rot="19750545">
            <a:off x="4419499" y="3707975"/>
            <a:ext cx="1874520" cy="611926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s-ES" sz="1600" dirty="0"/>
              <a:t>BITCOIN</a:t>
            </a: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CE59C58B-6AED-CB2C-F57C-F6D37B7B7E88}"/>
              </a:ext>
            </a:extLst>
          </p:cNvPr>
          <p:cNvSpPr/>
          <p:nvPr/>
        </p:nvSpPr>
        <p:spPr>
          <a:xfrm rot="1317856">
            <a:off x="4345811" y="1046128"/>
            <a:ext cx="1927454" cy="61539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M2</a:t>
            </a:r>
          </a:p>
        </p:txBody>
      </p:sp>
    </p:spTree>
    <p:extLst>
      <p:ext uri="{BB962C8B-B14F-4D97-AF65-F5344CB8AC3E}">
        <p14:creationId xmlns:p14="http://schemas.microsoft.com/office/powerpoint/2010/main" val="366780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40"/>
          <p:cNvSpPr txBox="1">
            <a:spLocks noGrp="1"/>
          </p:cNvSpPr>
          <p:nvPr>
            <p:ph type="title"/>
          </p:nvPr>
        </p:nvSpPr>
        <p:spPr>
          <a:xfrm>
            <a:off x="847050" y="178612"/>
            <a:ext cx="7583675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Limitaciones importantes a efectos educativos</a:t>
            </a:r>
            <a:endParaRPr dirty="0"/>
          </a:p>
        </p:txBody>
      </p:sp>
      <p:sp>
        <p:nvSpPr>
          <p:cNvPr id="1740" name="Google Shape;1740;p40"/>
          <p:cNvSpPr txBox="1">
            <a:spLocks noGrp="1"/>
          </p:cNvSpPr>
          <p:nvPr>
            <p:ph type="title" idx="2"/>
          </p:nvPr>
        </p:nvSpPr>
        <p:spPr>
          <a:xfrm>
            <a:off x="81795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41" name="Google Shape;1741;p40"/>
          <p:cNvSpPr txBox="1">
            <a:spLocks noGrp="1"/>
          </p:cNvSpPr>
          <p:nvPr>
            <p:ph type="subTitle" idx="3"/>
          </p:nvPr>
        </p:nvSpPr>
        <p:spPr>
          <a:xfrm>
            <a:off x="1746575" y="3224098"/>
            <a:ext cx="24693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Bitcoin solo cotiza desde 2014</a:t>
            </a:r>
            <a:endParaRPr sz="1500" dirty="0"/>
          </a:p>
        </p:txBody>
      </p:sp>
      <p:sp>
        <p:nvSpPr>
          <p:cNvPr id="1742" name="Google Shape;1742;p40"/>
          <p:cNvSpPr txBox="1">
            <a:spLocks noGrp="1"/>
          </p:cNvSpPr>
          <p:nvPr>
            <p:ph type="title" idx="4"/>
          </p:nvPr>
        </p:nvSpPr>
        <p:spPr>
          <a:xfrm>
            <a:off x="81795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44" name="Google Shape;1744;p40"/>
          <p:cNvSpPr txBox="1">
            <a:spLocks noGrp="1"/>
          </p:cNvSpPr>
          <p:nvPr>
            <p:ph type="title" idx="6"/>
          </p:nvPr>
        </p:nvSpPr>
        <p:spPr>
          <a:xfrm>
            <a:off x="488000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46" name="Google Shape;1746;p40"/>
          <p:cNvSpPr txBox="1">
            <a:spLocks noGrp="1"/>
          </p:cNvSpPr>
          <p:nvPr>
            <p:ph type="title" idx="8"/>
          </p:nvPr>
        </p:nvSpPr>
        <p:spPr>
          <a:xfrm>
            <a:off x="488000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1747" name="Google Shape;1747;p40"/>
          <p:cNvCxnSpPr/>
          <p:nvPr/>
        </p:nvCxnSpPr>
        <p:spPr>
          <a:xfrm>
            <a:off x="847050" y="2421800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8" name="Google Shape;1748;p40"/>
          <p:cNvCxnSpPr/>
          <p:nvPr/>
        </p:nvCxnSpPr>
        <p:spPr>
          <a:xfrm>
            <a:off x="847050" y="3977588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9" name="Google Shape;1749;p40"/>
          <p:cNvCxnSpPr/>
          <p:nvPr/>
        </p:nvCxnSpPr>
        <p:spPr>
          <a:xfrm>
            <a:off x="4909100" y="2421800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0" name="Google Shape;1750;p40"/>
          <p:cNvCxnSpPr/>
          <p:nvPr/>
        </p:nvCxnSpPr>
        <p:spPr>
          <a:xfrm>
            <a:off x="4909100" y="3977588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741;p40">
            <a:extLst>
              <a:ext uri="{FF2B5EF4-FFF2-40B4-BE49-F238E27FC236}">
                <a16:creationId xmlns:a16="http://schemas.microsoft.com/office/drawing/2014/main" id="{721EB63A-EC12-5C68-18F7-E075F3C99D85}"/>
              </a:ext>
            </a:extLst>
          </p:cNvPr>
          <p:cNvSpPr txBox="1">
            <a:spLocks/>
          </p:cNvSpPr>
          <p:nvPr/>
        </p:nvSpPr>
        <p:spPr>
          <a:xfrm>
            <a:off x="1746575" y="1662805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No puedo obtener valores de la M2 “globales”, solo de EE.UU (25% del peso global )</a:t>
            </a:r>
          </a:p>
        </p:txBody>
      </p:sp>
      <p:sp>
        <p:nvSpPr>
          <p:cNvPr id="7" name="Google Shape;1741;p40">
            <a:extLst>
              <a:ext uri="{FF2B5EF4-FFF2-40B4-BE49-F238E27FC236}">
                <a16:creationId xmlns:a16="http://schemas.microsoft.com/office/drawing/2014/main" id="{BDE74FE3-C3CB-FFE8-66C4-5C23F3F3C8A2}"/>
              </a:ext>
            </a:extLst>
          </p:cNvPr>
          <p:cNvSpPr txBox="1">
            <a:spLocks/>
          </p:cNvSpPr>
          <p:nvPr/>
        </p:nvSpPr>
        <p:spPr>
          <a:xfrm>
            <a:off x="5727200" y="1603166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Solo he podido obtener valores de la M2 mensuales, no diarios</a:t>
            </a:r>
          </a:p>
        </p:txBody>
      </p:sp>
      <p:sp>
        <p:nvSpPr>
          <p:cNvPr id="10" name="Google Shape;1741;p40">
            <a:extLst>
              <a:ext uri="{FF2B5EF4-FFF2-40B4-BE49-F238E27FC236}">
                <a16:creationId xmlns:a16="http://schemas.microsoft.com/office/drawing/2014/main" id="{09C82B32-FF41-3C60-DC26-B64478AAE0AD}"/>
              </a:ext>
            </a:extLst>
          </p:cNvPr>
          <p:cNvSpPr txBox="1">
            <a:spLocks/>
          </p:cNvSpPr>
          <p:nvPr/>
        </p:nvSpPr>
        <p:spPr>
          <a:xfrm>
            <a:off x="5727200" y="3224098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SP500 es un índice de la bolsa de EE.UU pero bitcoin es global</a:t>
            </a:r>
          </a:p>
        </p:txBody>
      </p:sp>
      <p:pic>
        <p:nvPicPr>
          <p:cNvPr id="3" name="Gráfico 2" descr="Contorno de cara enfadada con relleno sólido">
            <a:extLst>
              <a:ext uri="{FF2B5EF4-FFF2-40B4-BE49-F238E27FC236}">
                <a16:creationId xmlns:a16="http://schemas.microsoft.com/office/drawing/2014/main" id="{803E557D-CB15-0E60-FAC0-D7BEAD6700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01301" y="2255805"/>
            <a:ext cx="384199" cy="3841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>
          <a:extLst>
            <a:ext uri="{FF2B5EF4-FFF2-40B4-BE49-F238E27FC236}">
              <a16:creationId xmlns:a16="http://schemas.microsoft.com/office/drawing/2014/main" id="{FC510799-958E-1675-D587-13534B730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40">
            <a:extLst>
              <a:ext uri="{FF2B5EF4-FFF2-40B4-BE49-F238E27FC236}">
                <a16:creationId xmlns:a16="http://schemas.microsoft.com/office/drawing/2014/main" id="{E5141EA8-8953-C0D7-A388-D0E76C67D8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7050" y="178612"/>
            <a:ext cx="7583675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Operativa</a:t>
            </a:r>
            <a:endParaRPr dirty="0"/>
          </a:p>
        </p:txBody>
      </p:sp>
      <p:sp>
        <p:nvSpPr>
          <p:cNvPr id="1740" name="Google Shape;1740;p40">
            <a:extLst>
              <a:ext uri="{FF2B5EF4-FFF2-40B4-BE49-F238E27FC236}">
                <a16:creationId xmlns:a16="http://schemas.microsoft.com/office/drawing/2014/main" id="{47F783F5-B0B4-EF89-FDE6-92B8F060F48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795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41" name="Google Shape;1741;p40">
            <a:extLst>
              <a:ext uri="{FF2B5EF4-FFF2-40B4-BE49-F238E27FC236}">
                <a16:creationId xmlns:a16="http://schemas.microsoft.com/office/drawing/2014/main" id="{E51DC4B4-3A66-BED0-3218-B4C88D18ACA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746575" y="3224098"/>
            <a:ext cx="24693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Acoto los datos al histórico de Bitcoin (2014-now)</a:t>
            </a:r>
            <a:endParaRPr sz="1500" dirty="0"/>
          </a:p>
        </p:txBody>
      </p:sp>
      <p:sp>
        <p:nvSpPr>
          <p:cNvPr id="1742" name="Google Shape;1742;p40">
            <a:extLst>
              <a:ext uri="{FF2B5EF4-FFF2-40B4-BE49-F238E27FC236}">
                <a16:creationId xmlns:a16="http://schemas.microsoft.com/office/drawing/2014/main" id="{D5C6A019-5709-5616-49FD-55C282DFE27F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81795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44" name="Google Shape;1744;p40">
            <a:extLst>
              <a:ext uri="{FF2B5EF4-FFF2-40B4-BE49-F238E27FC236}">
                <a16:creationId xmlns:a16="http://schemas.microsoft.com/office/drawing/2014/main" id="{DD58E2DA-335B-2E15-AD1B-8417696196F5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488000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747" name="Google Shape;1747;p40">
            <a:extLst>
              <a:ext uri="{FF2B5EF4-FFF2-40B4-BE49-F238E27FC236}">
                <a16:creationId xmlns:a16="http://schemas.microsoft.com/office/drawing/2014/main" id="{1BE122CD-0761-04A7-75DB-DF45D83155F9}"/>
              </a:ext>
            </a:extLst>
          </p:cNvPr>
          <p:cNvCxnSpPr/>
          <p:nvPr/>
        </p:nvCxnSpPr>
        <p:spPr>
          <a:xfrm>
            <a:off x="847050" y="2421800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8" name="Google Shape;1748;p40">
            <a:extLst>
              <a:ext uri="{FF2B5EF4-FFF2-40B4-BE49-F238E27FC236}">
                <a16:creationId xmlns:a16="http://schemas.microsoft.com/office/drawing/2014/main" id="{332A4B7F-86F5-CF06-7697-1F5A84C67C1E}"/>
              </a:ext>
            </a:extLst>
          </p:cNvPr>
          <p:cNvCxnSpPr/>
          <p:nvPr/>
        </p:nvCxnSpPr>
        <p:spPr>
          <a:xfrm>
            <a:off x="847050" y="3977588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9" name="Google Shape;1749;p40">
            <a:extLst>
              <a:ext uri="{FF2B5EF4-FFF2-40B4-BE49-F238E27FC236}">
                <a16:creationId xmlns:a16="http://schemas.microsoft.com/office/drawing/2014/main" id="{F8DE6E69-F4BB-7A94-75A0-73FA6F35F12E}"/>
              </a:ext>
            </a:extLst>
          </p:cNvPr>
          <p:cNvCxnSpPr/>
          <p:nvPr/>
        </p:nvCxnSpPr>
        <p:spPr>
          <a:xfrm>
            <a:off x="4909100" y="2421800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741;p40">
            <a:extLst>
              <a:ext uri="{FF2B5EF4-FFF2-40B4-BE49-F238E27FC236}">
                <a16:creationId xmlns:a16="http://schemas.microsoft.com/office/drawing/2014/main" id="{DF86A2BC-C6D0-0A8F-46FB-9424AE615C27}"/>
              </a:ext>
            </a:extLst>
          </p:cNvPr>
          <p:cNvSpPr txBox="1">
            <a:spLocks/>
          </p:cNvSpPr>
          <p:nvPr/>
        </p:nvSpPr>
        <p:spPr>
          <a:xfrm>
            <a:off x="1746575" y="1662805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Extraemos todos los datos de la misma fuente (</a:t>
            </a:r>
            <a:r>
              <a:rPr lang="es-ES" sz="1500" dirty="0" err="1"/>
              <a:t>yahoo</a:t>
            </a:r>
            <a:r>
              <a:rPr lang="es-ES" sz="1500" dirty="0"/>
              <a:t> </a:t>
            </a:r>
            <a:r>
              <a:rPr lang="es-ES" sz="1500" dirty="0" err="1"/>
              <a:t>finance</a:t>
            </a:r>
            <a:r>
              <a:rPr lang="es-ES" sz="1500" dirty="0"/>
              <a:t>) excepto m2 que la extraigo de la FED (no existe en </a:t>
            </a:r>
            <a:r>
              <a:rPr lang="es-ES" sz="1500" dirty="0" err="1"/>
              <a:t>yahoo</a:t>
            </a:r>
            <a:r>
              <a:rPr lang="es-ES" sz="1500" dirty="0"/>
              <a:t>)</a:t>
            </a:r>
          </a:p>
        </p:txBody>
      </p:sp>
      <p:sp>
        <p:nvSpPr>
          <p:cNvPr id="7" name="Google Shape;1741;p40">
            <a:extLst>
              <a:ext uri="{FF2B5EF4-FFF2-40B4-BE49-F238E27FC236}">
                <a16:creationId xmlns:a16="http://schemas.microsoft.com/office/drawing/2014/main" id="{988C0620-D880-DA1B-4D9B-203C6F4BC78B}"/>
              </a:ext>
            </a:extLst>
          </p:cNvPr>
          <p:cNvSpPr txBox="1">
            <a:spLocks/>
          </p:cNvSpPr>
          <p:nvPr/>
        </p:nvSpPr>
        <p:spPr>
          <a:xfrm>
            <a:off x="5727200" y="1603166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La frecuencia de datos es mensual (limita la M2)</a:t>
            </a:r>
          </a:p>
        </p:txBody>
      </p:sp>
      <p:sp>
        <p:nvSpPr>
          <p:cNvPr id="10" name="Google Shape;1741;p40">
            <a:extLst>
              <a:ext uri="{FF2B5EF4-FFF2-40B4-BE49-F238E27FC236}">
                <a16:creationId xmlns:a16="http://schemas.microsoft.com/office/drawing/2014/main" id="{7EDB0B8F-21A4-70A2-E687-263253C26E1F}"/>
              </a:ext>
            </a:extLst>
          </p:cNvPr>
          <p:cNvSpPr txBox="1">
            <a:spLocks/>
          </p:cNvSpPr>
          <p:nvPr/>
        </p:nvSpPr>
        <p:spPr>
          <a:xfrm>
            <a:off x="5727200" y="3224098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endParaRPr lang="es-ES" sz="1500" dirty="0"/>
          </a:p>
        </p:txBody>
      </p:sp>
    </p:spTree>
    <p:extLst>
      <p:ext uri="{BB962C8B-B14F-4D97-AF65-F5344CB8AC3E}">
        <p14:creationId xmlns:p14="http://schemas.microsoft.com/office/powerpoint/2010/main" val="4032374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5" name="Google Shape;1755;p41"/>
          <p:cNvGrpSpPr/>
          <p:nvPr/>
        </p:nvGrpSpPr>
        <p:grpSpPr>
          <a:xfrm rot="-5400000">
            <a:off x="3259416" y="-2023375"/>
            <a:ext cx="2750618" cy="2741916"/>
            <a:chOff x="2724182" y="-1866850"/>
            <a:chExt cx="2750618" cy="2741916"/>
          </a:xfrm>
        </p:grpSpPr>
        <p:sp>
          <p:nvSpPr>
            <p:cNvPr id="1756" name="Google Shape;1756;p41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7" name="Google Shape;1757;p41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758" name="Google Shape;1758;p41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1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1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1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1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1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1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1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1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1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1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1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1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1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72" name="Google Shape;1772;p41"/>
          <p:cNvSpPr txBox="1">
            <a:spLocks noGrp="1"/>
          </p:cNvSpPr>
          <p:nvPr>
            <p:ph type="title"/>
          </p:nvPr>
        </p:nvSpPr>
        <p:spPr>
          <a:xfrm>
            <a:off x="426720" y="800913"/>
            <a:ext cx="8240075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Un poco de teoria para entender conceptos:</a:t>
            </a:r>
            <a:endParaRPr sz="3000" dirty="0"/>
          </a:p>
        </p:txBody>
      </p:sp>
      <p:sp>
        <p:nvSpPr>
          <p:cNvPr id="1773" name="Google Shape;1773;p41"/>
          <p:cNvSpPr txBox="1">
            <a:spLocks noGrp="1"/>
          </p:cNvSpPr>
          <p:nvPr>
            <p:ph type="subTitle" idx="1"/>
          </p:nvPr>
        </p:nvSpPr>
        <p:spPr>
          <a:xfrm>
            <a:off x="579120" y="1668022"/>
            <a:ext cx="7958135" cy="2016303"/>
          </a:xfrm>
          <a:prstGeom prst="rect">
            <a:avLst/>
          </a:prstGeom>
        </p:spPr>
        <p:txBody>
          <a:bodyPr spcFirstLastPara="1" wrap="square" lIns="91425" tIns="91425" rIns="182875" bIns="91425" anchor="t" anchorCtr="0">
            <a:noAutofit/>
          </a:bodyPr>
          <a:lstStyle/>
          <a:p>
            <a:pPr marL="0" lvl="0" indent="0" algn="just"/>
            <a:r>
              <a:rPr lang="en" sz="2000" b="1" dirty="0"/>
              <a:t>Bitcoin</a:t>
            </a:r>
            <a:r>
              <a:rPr lang="en" sz="2000" dirty="0"/>
              <a:t>:</a:t>
            </a:r>
            <a:r>
              <a:rPr lang="en" sz="2000" b="1" dirty="0"/>
              <a:t> </a:t>
            </a:r>
            <a:r>
              <a:rPr lang="en" sz="2000" dirty="0"/>
              <a:t>La principal moneda digital (criptomoneda) descentralizada (que no depende de gobiernos ni bancos) . </a:t>
            </a:r>
          </a:p>
          <a:p>
            <a:pPr marL="0" lvl="0" indent="0" algn="just"/>
            <a:endParaRPr lang="en" sz="2000" dirty="0"/>
          </a:p>
          <a:p>
            <a:pPr marL="0" lvl="0" indent="0" algn="just"/>
            <a:r>
              <a:rPr lang="en" sz="2000" b="1" dirty="0"/>
              <a:t>M2</a:t>
            </a:r>
            <a:r>
              <a:rPr lang="en" sz="2000" dirty="0"/>
              <a:t>: Es la cantidad de dinero que existe en una economía , incluyendo efectivo, cuentas corrientes y depósitos pequeños.</a:t>
            </a:r>
          </a:p>
          <a:p>
            <a:pPr marL="0" lvl="0" indent="0" algn="just"/>
            <a:endParaRPr lang="en" sz="2000" dirty="0"/>
          </a:p>
          <a:p>
            <a:pPr marL="0" lvl="0" indent="0" algn="just"/>
            <a:r>
              <a:rPr lang="en" sz="2000" b="1" dirty="0"/>
              <a:t>SP500</a:t>
            </a:r>
            <a:r>
              <a:rPr lang="en" sz="2000" dirty="0"/>
              <a:t>: Índice bursatil que engloba la cotización de las 500 empresas de mayor capitalización en EE.UU. </a:t>
            </a:r>
            <a:endParaRPr sz="2000" dirty="0"/>
          </a:p>
        </p:txBody>
      </p:sp>
      <p:cxnSp>
        <p:nvCxnSpPr>
          <p:cNvPr id="1774" name="Google Shape;1774;p41"/>
          <p:cNvCxnSpPr/>
          <p:nvPr/>
        </p:nvCxnSpPr>
        <p:spPr>
          <a:xfrm>
            <a:off x="5596684" y="1318695"/>
            <a:ext cx="2908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75" name="Google Shape;1775;p41"/>
          <p:cNvGrpSpPr/>
          <p:nvPr/>
        </p:nvGrpSpPr>
        <p:grpSpPr>
          <a:xfrm>
            <a:off x="46675" y="43180"/>
            <a:ext cx="677225" cy="909320"/>
            <a:chOff x="1589101" y="1254275"/>
            <a:chExt cx="1966876" cy="2634948"/>
          </a:xfrm>
        </p:grpSpPr>
        <p:sp>
          <p:nvSpPr>
            <p:cNvPr id="1776" name="Google Shape;1776;p41"/>
            <p:cNvSpPr/>
            <p:nvPr/>
          </p:nvSpPr>
          <p:spPr>
            <a:xfrm>
              <a:off x="1589101" y="3759753"/>
              <a:ext cx="1966876" cy="129470"/>
            </a:xfrm>
            <a:custGeom>
              <a:avLst/>
              <a:gdLst/>
              <a:ahLst/>
              <a:cxnLst/>
              <a:rect l="l" t="t" r="r" b="b"/>
              <a:pathLst>
                <a:path w="30595" h="2014" extrusionOk="0">
                  <a:moveTo>
                    <a:pt x="15297" y="1"/>
                  </a:moveTo>
                  <a:cubicBezTo>
                    <a:pt x="6852" y="1"/>
                    <a:pt x="0" y="452"/>
                    <a:pt x="0" y="1001"/>
                  </a:cubicBezTo>
                  <a:cubicBezTo>
                    <a:pt x="0" y="1562"/>
                    <a:pt x="6852" y="2013"/>
                    <a:pt x="15297" y="2013"/>
                  </a:cubicBezTo>
                  <a:cubicBezTo>
                    <a:pt x="23743" y="2013"/>
                    <a:pt x="30595" y="1562"/>
                    <a:pt x="30595" y="1001"/>
                  </a:cubicBezTo>
                  <a:cubicBezTo>
                    <a:pt x="30595" y="452"/>
                    <a:pt x="23743" y="1"/>
                    <a:pt x="1529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1"/>
            <p:cNvSpPr/>
            <p:nvPr/>
          </p:nvSpPr>
          <p:spPr>
            <a:xfrm>
              <a:off x="1886040" y="1254275"/>
              <a:ext cx="1351773" cy="2562079"/>
            </a:xfrm>
            <a:custGeom>
              <a:avLst/>
              <a:gdLst/>
              <a:ahLst/>
              <a:cxnLst/>
              <a:rect l="l" t="t" r="r" b="b"/>
              <a:pathLst>
                <a:path w="21027" h="39855" extrusionOk="0">
                  <a:moveTo>
                    <a:pt x="2211" y="1"/>
                  </a:moveTo>
                  <a:cubicBezTo>
                    <a:pt x="990" y="1"/>
                    <a:pt x="0" y="980"/>
                    <a:pt x="0" y="2200"/>
                  </a:cubicBezTo>
                  <a:lnTo>
                    <a:pt x="0" y="37644"/>
                  </a:lnTo>
                  <a:cubicBezTo>
                    <a:pt x="0" y="38876"/>
                    <a:pt x="990" y="39854"/>
                    <a:pt x="2211" y="39854"/>
                  </a:cubicBezTo>
                  <a:lnTo>
                    <a:pt x="18816" y="39854"/>
                  </a:lnTo>
                  <a:cubicBezTo>
                    <a:pt x="20037" y="39854"/>
                    <a:pt x="21027" y="38876"/>
                    <a:pt x="21027" y="37644"/>
                  </a:cubicBezTo>
                  <a:lnTo>
                    <a:pt x="21027" y="2200"/>
                  </a:lnTo>
                  <a:cubicBezTo>
                    <a:pt x="21027" y="980"/>
                    <a:pt x="20037" y="1"/>
                    <a:pt x="18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1"/>
            <p:cNvSpPr/>
            <p:nvPr/>
          </p:nvSpPr>
          <p:spPr>
            <a:xfrm>
              <a:off x="1917155" y="1366004"/>
              <a:ext cx="1289543" cy="2346403"/>
            </a:xfrm>
            <a:custGeom>
              <a:avLst/>
              <a:gdLst/>
              <a:ahLst/>
              <a:cxnLst/>
              <a:rect l="l" t="t" r="r" b="b"/>
              <a:pathLst>
                <a:path w="20059" h="36500" extrusionOk="0">
                  <a:moveTo>
                    <a:pt x="1474" y="1"/>
                  </a:moveTo>
                  <a:cubicBezTo>
                    <a:pt x="660" y="1"/>
                    <a:pt x="0" y="649"/>
                    <a:pt x="0" y="1463"/>
                  </a:cubicBezTo>
                  <a:lnTo>
                    <a:pt x="0" y="35037"/>
                  </a:lnTo>
                  <a:cubicBezTo>
                    <a:pt x="0" y="35851"/>
                    <a:pt x="660" y="36500"/>
                    <a:pt x="1474" y="36500"/>
                  </a:cubicBezTo>
                  <a:lnTo>
                    <a:pt x="18596" y="36500"/>
                  </a:lnTo>
                  <a:cubicBezTo>
                    <a:pt x="19399" y="36500"/>
                    <a:pt x="20059" y="35851"/>
                    <a:pt x="20059" y="35037"/>
                  </a:cubicBezTo>
                  <a:lnTo>
                    <a:pt x="20059" y="1463"/>
                  </a:lnTo>
                  <a:cubicBezTo>
                    <a:pt x="20059" y="649"/>
                    <a:pt x="19399" y="1"/>
                    <a:pt x="18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1"/>
            <p:cNvSpPr/>
            <p:nvPr/>
          </p:nvSpPr>
          <p:spPr>
            <a:xfrm>
              <a:off x="2327881" y="3302359"/>
              <a:ext cx="470906" cy="70071"/>
            </a:xfrm>
            <a:custGeom>
              <a:avLst/>
              <a:gdLst/>
              <a:ahLst/>
              <a:cxnLst/>
              <a:rect l="l" t="t" r="r" b="b"/>
              <a:pathLst>
                <a:path w="7325" h="1090" extrusionOk="0">
                  <a:moveTo>
                    <a:pt x="550" y="1"/>
                  </a:moveTo>
                  <a:cubicBezTo>
                    <a:pt x="242" y="1"/>
                    <a:pt x="0" y="243"/>
                    <a:pt x="0" y="550"/>
                  </a:cubicBezTo>
                  <a:cubicBezTo>
                    <a:pt x="0" y="847"/>
                    <a:pt x="242" y="1089"/>
                    <a:pt x="550" y="1089"/>
                  </a:cubicBezTo>
                  <a:lnTo>
                    <a:pt x="6775" y="1089"/>
                  </a:lnTo>
                  <a:cubicBezTo>
                    <a:pt x="7083" y="1089"/>
                    <a:pt x="7325" y="847"/>
                    <a:pt x="7325" y="550"/>
                  </a:cubicBezTo>
                  <a:cubicBezTo>
                    <a:pt x="7325" y="243"/>
                    <a:pt x="7083" y="1"/>
                    <a:pt x="6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1"/>
            <p:cNvSpPr/>
            <p:nvPr/>
          </p:nvSpPr>
          <p:spPr>
            <a:xfrm>
              <a:off x="1917155" y="1366004"/>
              <a:ext cx="1289543" cy="2347110"/>
            </a:xfrm>
            <a:custGeom>
              <a:avLst/>
              <a:gdLst/>
              <a:ahLst/>
              <a:cxnLst/>
              <a:rect l="l" t="t" r="r" b="b"/>
              <a:pathLst>
                <a:path w="20059" h="36511" extrusionOk="0">
                  <a:moveTo>
                    <a:pt x="18596" y="45"/>
                  </a:moveTo>
                  <a:cubicBezTo>
                    <a:pt x="19377" y="45"/>
                    <a:pt x="20015" y="682"/>
                    <a:pt x="20015" y="1463"/>
                  </a:cubicBezTo>
                  <a:lnTo>
                    <a:pt x="20015" y="35037"/>
                  </a:lnTo>
                  <a:cubicBezTo>
                    <a:pt x="20015" y="35829"/>
                    <a:pt x="19377" y="36467"/>
                    <a:pt x="18596" y="36467"/>
                  </a:cubicBezTo>
                  <a:lnTo>
                    <a:pt x="1474" y="36467"/>
                  </a:lnTo>
                  <a:cubicBezTo>
                    <a:pt x="682" y="36467"/>
                    <a:pt x="44" y="35829"/>
                    <a:pt x="44" y="35037"/>
                  </a:cubicBezTo>
                  <a:lnTo>
                    <a:pt x="44" y="1463"/>
                  </a:lnTo>
                  <a:cubicBezTo>
                    <a:pt x="44" y="682"/>
                    <a:pt x="682" y="45"/>
                    <a:pt x="1474" y="45"/>
                  </a:cubicBezTo>
                  <a:lnTo>
                    <a:pt x="18596" y="45"/>
                  </a:lnTo>
                  <a:moveTo>
                    <a:pt x="18596" y="1"/>
                  </a:moveTo>
                  <a:lnTo>
                    <a:pt x="1474" y="1"/>
                  </a:lnTo>
                  <a:cubicBezTo>
                    <a:pt x="660" y="1"/>
                    <a:pt x="0" y="649"/>
                    <a:pt x="0" y="1463"/>
                  </a:cubicBezTo>
                  <a:lnTo>
                    <a:pt x="0" y="35037"/>
                  </a:lnTo>
                  <a:cubicBezTo>
                    <a:pt x="0" y="35851"/>
                    <a:pt x="660" y="36511"/>
                    <a:pt x="1474" y="36511"/>
                  </a:cubicBezTo>
                  <a:lnTo>
                    <a:pt x="18596" y="36511"/>
                  </a:lnTo>
                  <a:cubicBezTo>
                    <a:pt x="19399" y="36511"/>
                    <a:pt x="20059" y="35851"/>
                    <a:pt x="20059" y="35037"/>
                  </a:cubicBezTo>
                  <a:lnTo>
                    <a:pt x="20059" y="1463"/>
                  </a:lnTo>
                  <a:cubicBezTo>
                    <a:pt x="20059" y="649"/>
                    <a:pt x="19399" y="1"/>
                    <a:pt x="18596" y="1"/>
                  </a:cubicBezTo>
                  <a:close/>
                </a:path>
              </a:pathLst>
            </a:custGeom>
            <a:solidFill>
              <a:srgbClr val="00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1"/>
            <p:cNvSpPr/>
            <p:nvPr/>
          </p:nvSpPr>
          <p:spPr>
            <a:xfrm>
              <a:off x="2167422" y="2267292"/>
              <a:ext cx="777686" cy="596115"/>
            </a:xfrm>
            <a:custGeom>
              <a:avLst/>
              <a:gdLst/>
              <a:ahLst/>
              <a:cxnLst/>
              <a:rect l="l" t="t" r="r" b="b"/>
              <a:pathLst>
                <a:path w="12097" h="9273" extrusionOk="0">
                  <a:moveTo>
                    <a:pt x="10617" y="0"/>
                  </a:moveTo>
                  <a:cubicBezTo>
                    <a:pt x="10597" y="0"/>
                    <a:pt x="10577" y="1"/>
                    <a:pt x="10557" y="2"/>
                  </a:cubicBezTo>
                  <a:lnTo>
                    <a:pt x="352" y="453"/>
                  </a:lnTo>
                  <a:cubicBezTo>
                    <a:pt x="154" y="464"/>
                    <a:pt x="0" y="629"/>
                    <a:pt x="11" y="827"/>
                  </a:cubicBezTo>
                  <a:lnTo>
                    <a:pt x="374" y="8931"/>
                  </a:lnTo>
                  <a:cubicBezTo>
                    <a:pt x="385" y="9129"/>
                    <a:pt x="550" y="9272"/>
                    <a:pt x="737" y="9272"/>
                  </a:cubicBezTo>
                  <a:lnTo>
                    <a:pt x="10942" y="8811"/>
                  </a:lnTo>
                  <a:cubicBezTo>
                    <a:pt x="11602" y="8789"/>
                    <a:pt x="12097" y="8228"/>
                    <a:pt x="12075" y="7579"/>
                  </a:cubicBezTo>
                  <a:lnTo>
                    <a:pt x="11789" y="1124"/>
                  </a:lnTo>
                  <a:cubicBezTo>
                    <a:pt x="11757" y="495"/>
                    <a:pt x="11240" y="0"/>
                    <a:pt x="10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2167422" y="2267292"/>
              <a:ext cx="777686" cy="596115"/>
            </a:xfrm>
            <a:custGeom>
              <a:avLst/>
              <a:gdLst/>
              <a:ahLst/>
              <a:cxnLst/>
              <a:rect l="l" t="t" r="r" b="b"/>
              <a:pathLst>
                <a:path w="12097" h="9273" extrusionOk="0">
                  <a:moveTo>
                    <a:pt x="10617" y="0"/>
                  </a:moveTo>
                  <a:cubicBezTo>
                    <a:pt x="10597" y="0"/>
                    <a:pt x="10577" y="1"/>
                    <a:pt x="10557" y="2"/>
                  </a:cubicBezTo>
                  <a:lnTo>
                    <a:pt x="352" y="453"/>
                  </a:lnTo>
                  <a:cubicBezTo>
                    <a:pt x="154" y="464"/>
                    <a:pt x="0" y="629"/>
                    <a:pt x="11" y="827"/>
                  </a:cubicBezTo>
                  <a:lnTo>
                    <a:pt x="374" y="8931"/>
                  </a:lnTo>
                  <a:cubicBezTo>
                    <a:pt x="385" y="9129"/>
                    <a:pt x="550" y="9272"/>
                    <a:pt x="737" y="9272"/>
                  </a:cubicBezTo>
                  <a:lnTo>
                    <a:pt x="10942" y="8811"/>
                  </a:lnTo>
                  <a:cubicBezTo>
                    <a:pt x="11602" y="8789"/>
                    <a:pt x="12097" y="8228"/>
                    <a:pt x="12075" y="7579"/>
                  </a:cubicBezTo>
                  <a:lnTo>
                    <a:pt x="11789" y="1124"/>
                  </a:lnTo>
                  <a:cubicBezTo>
                    <a:pt x="11757" y="495"/>
                    <a:pt x="11240" y="0"/>
                    <a:pt x="10617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1"/>
            <p:cNvSpPr/>
            <p:nvPr/>
          </p:nvSpPr>
          <p:spPr>
            <a:xfrm>
              <a:off x="2274138" y="1788041"/>
              <a:ext cx="575566" cy="575544"/>
            </a:xfrm>
            <a:custGeom>
              <a:avLst/>
              <a:gdLst/>
              <a:ahLst/>
              <a:cxnLst/>
              <a:rect l="l" t="t" r="r" b="b"/>
              <a:pathLst>
                <a:path w="8953" h="8953" extrusionOk="0">
                  <a:moveTo>
                    <a:pt x="4477" y="1"/>
                  </a:moveTo>
                  <a:cubicBezTo>
                    <a:pt x="2002" y="1"/>
                    <a:pt x="1" y="2002"/>
                    <a:pt x="1" y="4477"/>
                  </a:cubicBezTo>
                  <a:cubicBezTo>
                    <a:pt x="1" y="6951"/>
                    <a:pt x="2002" y="8952"/>
                    <a:pt x="4477" y="8952"/>
                  </a:cubicBezTo>
                  <a:cubicBezTo>
                    <a:pt x="6951" y="8952"/>
                    <a:pt x="8952" y="6951"/>
                    <a:pt x="8952" y="4477"/>
                  </a:cubicBezTo>
                  <a:cubicBezTo>
                    <a:pt x="8952" y="2002"/>
                    <a:pt x="6951" y="1"/>
                    <a:pt x="4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1"/>
            <p:cNvSpPr/>
            <p:nvPr/>
          </p:nvSpPr>
          <p:spPr>
            <a:xfrm>
              <a:off x="2305959" y="1819862"/>
              <a:ext cx="511921" cy="511901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82" y="1"/>
                  </a:moveTo>
                  <a:cubicBezTo>
                    <a:pt x="1782" y="1"/>
                    <a:pt x="1" y="1782"/>
                    <a:pt x="1" y="3982"/>
                  </a:cubicBezTo>
                  <a:cubicBezTo>
                    <a:pt x="1" y="6181"/>
                    <a:pt x="1782" y="7963"/>
                    <a:pt x="3982" y="7963"/>
                  </a:cubicBezTo>
                  <a:cubicBezTo>
                    <a:pt x="6181" y="7963"/>
                    <a:pt x="7963" y="6181"/>
                    <a:pt x="7963" y="3982"/>
                  </a:cubicBezTo>
                  <a:cubicBezTo>
                    <a:pt x="7963" y="1782"/>
                    <a:pt x="6181" y="1"/>
                    <a:pt x="3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1"/>
            <p:cNvSpPr/>
            <p:nvPr/>
          </p:nvSpPr>
          <p:spPr>
            <a:xfrm>
              <a:off x="2378089" y="1819862"/>
              <a:ext cx="367660" cy="95978"/>
            </a:xfrm>
            <a:custGeom>
              <a:avLst/>
              <a:gdLst/>
              <a:ahLst/>
              <a:cxnLst/>
              <a:rect l="l" t="t" r="r" b="b"/>
              <a:pathLst>
                <a:path w="5719" h="1493" extrusionOk="0">
                  <a:moveTo>
                    <a:pt x="2860" y="1"/>
                  </a:moveTo>
                  <a:cubicBezTo>
                    <a:pt x="1782" y="1"/>
                    <a:pt x="792" y="441"/>
                    <a:pt x="77" y="1133"/>
                  </a:cubicBezTo>
                  <a:cubicBezTo>
                    <a:pt x="0" y="1221"/>
                    <a:pt x="0" y="1342"/>
                    <a:pt x="66" y="1430"/>
                  </a:cubicBezTo>
                  <a:cubicBezTo>
                    <a:pt x="112" y="1470"/>
                    <a:pt x="169" y="1492"/>
                    <a:pt x="224" y="1492"/>
                  </a:cubicBezTo>
                  <a:cubicBezTo>
                    <a:pt x="276" y="1492"/>
                    <a:pt x="326" y="1473"/>
                    <a:pt x="363" y="1430"/>
                  </a:cubicBezTo>
                  <a:cubicBezTo>
                    <a:pt x="1012" y="803"/>
                    <a:pt x="1892" y="408"/>
                    <a:pt x="2860" y="408"/>
                  </a:cubicBezTo>
                  <a:cubicBezTo>
                    <a:pt x="3827" y="408"/>
                    <a:pt x="4707" y="803"/>
                    <a:pt x="5356" y="1430"/>
                  </a:cubicBezTo>
                  <a:cubicBezTo>
                    <a:pt x="5393" y="1473"/>
                    <a:pt x="5446" y="1492"/>
                    <a:pt x="5499" y="1492"/>
                  </a:cubicBezTo>
                  <a:cubicBezTo>
                    <a:pt x="5556" y="1492"/>
                    <a:pt x="5613" y="1470"/>
                    <a:pt x="5653" y="1430"/>
                  </a:cubicBezTo>
                  <a:cubicBezTo>
                    <a:pt x="5719" y="1342"/>
                    <a:pt x="5719" y="1221"/>
                    <a:pt x="5642" y="1133"/>
                  </a:cubicBezTo>
                  <a:cubicBezTo>
                    <a:pt x="4927" y="441"/>
                    <a:pt x="3948" y="1"/>
                    <a:pt x="286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1"/>
            <p:cNvSpPr/>
            <p:nvPr/>
          </p:nvSpPr>
          <p:spPr>
            <a:xfrm>
              <a:off x="2348388" y="2182563"/>
              <a:ext cx="427062" cy="137891"/>
            </a:xfrm>
            <a:custGeom>
              <a:avLst/>
              <a:gdLst/>
              <a:ahLst/>
              <a:cxnLst/>
              <a:rect l="l" t="t" r="r" b="b"/>
              <a:pathLst>
                <a:path w="6643" h="2145" extrusionOk="0">
                  <a:moveTo>
                    <a:pt x="231" y="0"/>
                  </a:moveTo>
                  <a:lnTo>
                    <a:pt x="231" y="11"/>
                  </a:lnTo>
                  <a:cubicBezTo>
                    <a:pt x="187" y="11"/>
                    <a:pt x="154" y="11"/>
                    <a:pt x="121" y="33"/>
                  </a:cubicBezTo>
                  <a:cubicBezTo>
                    <a:pt x="33" y="88"/>
                    <a:pt x="0" y="209"/>
                    <a:pt x="55" y="297"/>
                  </a:cubicBezTo>
                  <a:cubicBezTo>
                    <a:pt x="759" y="1452"/>
                    <a:pt x="1969" y="2145"/>
                    <a:pt x="3322" y="2145"/>
                  </a:cubicBezTo>
                  <a:cubicBezTo>
                    <a:pt x="4674" y="2145"/>
                    <a:pt x="5884" y="1452"/>
                    <a:pt x="6588" y="297"/>
                  </a:cubicBezTo>
                  <a:cubicBezTo>
                    <a:pt x="6643" y="209"/>
                    <a:pt x="6610" y="88"/>
                    <a:pt x="6522" y="33"/>
                  </a:cubicBezTo>
                  <a:cubicBezTo>
                    <a:pt x="6489" y="15"/>
                    <a:pt x="6453" y="6"/>
                    <a:pt x="6419" y="6"/>
                  </a:cubicBezTo>
                  <a:cubicBezTo>
                    <a:pt x="6349" y="6"/>
                    <a:pt x="6283" y="41"/>
                    <a:pt x="6247" y="99"/>
                  </a:cubicBezTo>
                  <a:cubicBezTo>
                    <a:pt x="5631" y="1133"/>
                    <a:pt x="4531" y="1760"/>
                    <a:pt x="3322" y="1760"/>
                  </a:cubicBezTo>
                  <a:cubicBezTo>
                    <a:pt x="2112" y="1760"/>
                    <a:pt x="1012" y="1133"/>
                    <a:pt x="396" y="99"/>
                  </a:cubicBezTo>
                  <a:cubicBezTo>
                    <a:pt x="352" y="33"/>
                    <a:pt x="297" y="0"/>
                    <a:pt x="231" y="0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1"/>
            <p:cNvSpPr/>
            <p:nvPr/>
          </p:nvSpPr>
          <p:spPr>
            <a:xfrm>
              <a:off x="2456518" y="1909670"/>
              <a:ext cx="212213" cy="348553"/>
            </a:xfrm>
            <a:custGeom>
              <a:avLst/>
              <a:gdLst/>
              <a:ahLst/>
              <a:cxnLst/>
              <a:rect l="l" t="t" r="r" b="b"/>
              <a:pathLst>
                <a:path w="3301" h="5422" extrusionOk="0">
                  <a:moveTo>
                    <a:pt x="1563" y="0"/>
                  </a:moveTo>
                  <a:cubicBezTo>
                    <a:pt x="1398" y="0"/>
                    <a:pt x="1266" y="121"/>
                    <a:pt x="1266" y="286"/>
                  </a:cubicBezTo>
                  <a:lnTo>
                    <a:pt x="1266" y="297"/>
                  </a:lnTo>
                  <a:cubicBezTo>
                    <a:pt x="1266" y="418"/>
                    <a:pt x="1189" y="539"/>
                    <a:pt x="1057" y="572"/>
                  </a:cubicBezTo>
                  <a:cubicBezTo>
                    <a:pt x="980" y="594"/>
                    <a:pt x="914" y="616"/>
                    <a:pt x="848" y="649"/>
                  </a:cubicBezTo>
                  <a:cubicBezTo>
                    <a:pt x="617" y="748"/>
                    <a:pt x="452" y="902"/>
                    <a:pt x="320" y="1089"/>
                  </a:cubicBezTo>
                  <a:cubicBezTo>
                    <a:pt x="199" y="1276"/>
                    <a:pt x="133" y="1507"/>
                    <a:pt x="133" y="1771"/>
                  </a:cubicBezTo>
                  <a:cubicBezTo>
                    <a:pt x="133" y="2321"/>
                    <a:pt x="441" y="2684"/>
                    <a:pt x="1046" y="2882"/>
                  </a:cubicBezTo>
                  <a:lnTo>
                    <a:pt x="2101" y="3200"/>
                  </a:lnTo>
                  <a:cubicBezTo>
                    <a:pt x="2244" y="3244"/>
                    <a:pt x="2343" y="3299"/>
                    <a:pt x="2409" y="3365"/>
                  </a:cubicBezTo>
                  <a:cubicBezTo>
                    <a:pt x="2475" y="3431"/>
                    <a:pt x="2497" y="3519"/>
                    <a:pt x="2497" y="3629"/>
                  </a:cubicBezTo>
                  <a:cubicBezTo>
                    <a:pt x="2497" y="3783"/>
                    <a:pt x="2431" y="3904"/>
                    <a:pt x="2277" y="4014"/>
                  </a:cubicBezTo>
                  <a:cubicBezTo>
                    <a:pt x="2134" y="4113"/>
                    <a:pt x="1947" y="4168"/>
                    <a:pt x="1728" y="4168"/>
                  </a:cubicBezTo>
                  <a:cubicBezTo>
                    <a:pt x="1486" y="4168"/>
                    <a:pt x="1288" y="4102"/>
                    <a:pt x="1112" y="3959"/>
                  </a:cubicBezTo>
                  <a:cubicBezTo>
                    <a:pt x="1002" y="3871"/>
                    <a:pt x="914" y="3750"/>
                    <a:pt x="848" y="3618"/>
                  </a:cubicBezTo>
                  <a:cubicBezTo>
                    <a:pt x="799" y="3511"/>
                    <a:pt x="690" y="3439"/>
                    <a:pt x="582" y="3439"/>
                  </a:cubicBezTo>
                  <a:cubicBezTo>
                    <a:pt x="568" y="3439"/>
                    <a:pt x="554" y="3440"/>
                    <a:pt x="540" y="3442"/>
                  </a:cubicBezTo>
                  <a:lnTo>
                    <a:pt x="287" y="3486"/>
                  </a:lnTo>
                  <a:cubicBezTo>
                    <a:pt x="111" y="3508"/>
                    <a:pt x="1" y="3695"/>
                    <a:pt x="56" y="3871"/>
                  </a:cubicBezTo>
                  <a:cubicBezTo>
                    <a:pt x="111" y="4014"/>
                    <a:pt x="177" y="4146"/>
                    <a:pt x="265" y="4267"/>
                  </a:cubicBezTo>
                  <a:cubicBezTo>
                    <a:pt x="419" y="4476"/>
                    <a:pt x="617" y="4641"/>
                    <a:pt x="859" y="4751"/>
                  </a:cubicBezTo>
                  <a:cubicBezTo>
                    <a:pt x="925" y="4784"/>
                    <a:pt x="991" y="4806"/>
                    <a:pt x="1057" y="4828"/>
                  </a:cubicBezTo>
                  <a:cubicBezTo>
                    <a:pt x="1178" y="4861"/>
                    <a:pt x="1266" y="4982"/>
                    <a:pt x="1266" y="5103"/>
                  </a:cubicBezTo>
                  <a:lnTo>
                    <a:pt x="1266" y="5125"/>
                  </a:lnTo>
                  <a:cubicBezTo>
                    <a:pt x="1266" y="5290"/>
                    <a:pt x="1398" y="5422"/>
                    <a:pt x="1563" y="5422"/>
                  </a:cubicBezTo>
                  <a:lnTo>
                    <a:pt x="1782" y="5422"/>
                  </a:lnTo>
                  <a:cubicBezTo>
                    <a:pt x="1947" y="5422"/>
                    <a:pt x="2079" y="5290"/>
                    <a:pt x="2079" y="5125"/>
                  </a:cubicBezTo>
                  <a:lnTo>
                    <a:pt x="2079" y="5114"/>
                  </a:lnTo>
                  <a:cubicBezTo>
                    <a:pt x="2079" y="4982"/>
                    <a:pt x="2156" y="4872"/>
                    <a:pt x="2288" y="4839"/>
                  </a:cubicBezTo>
                  <a:cubicBezTo>
                    <a:pt x="2365" y="4806"/>
                    <a:pt x="2453" y="4784"/>
                    <a:pt x="2530" y="4751"/>
                  </a:cubicBezTo>
                  <a:cubicBezTo>
                    <a:pt x="2772" y="4630"/>
                    <a:pt x="2959" y="4476"/>
                    <a:pt x="3102" y="4267"/>
                  </a:cubicBezTo>
                  <a:cubicBezTo>
                    <a:pt x="3234" y="4069"/>
                    <a:pt x="3300" y="3827"/>
                    <a:pt x="3300" y="3563"/>
                  </a:cubicBezTo>
                  <a:cubicBezTo>
                    <a:pt x="3300" y="3255"/>
                    <a:pt x="3223" y="3014"/>
                    <a:pt x="3058" y="2827"/>
                  </a:cubicBezTo>
                  <a:lnTo>
                    <a:pt x="3047" y="2838"/>
                  </a:lnTo>
                  <a:cubicBezTo>
                    <a:pt x="2882" y="2651"/>
                    <a:pt x="2607" y="2497"/>
                    <a:pt x="2233" y="2398"/>
                  </a:cubicBezTo>
                  <a:lnTo>
                    <a:pt x="1486" y="2178"/>
                  </a:lnTo>
                  <a:cubicBezTo>
                    <a:pt x="1288" y="2123"/>
                    <a:pt x="1156" y="2068"/>
                    <a:pt x="1068" y="1991"/>
                  </a:cubicBezTo>
                  <a:cubicBezTo>
                    <a:pt x="980" y="1914"/>
                    <a:pt x="936" y="1826"/>
                    <a:pt x="936" y="1727"/>
                  </a:cubicBezTo>
                  <a:cubicBezTo>
                    <a:pt x="936" y="1628"/>
                    <a:pt x="969" y="1551"/>
                    <a:pt x="1024" y="1474"/>
                  </a:cubicBezTo>
                  <a:cubicBezTo>
                    <a:pt x="1090" y="1397"/>
                    <a:pt x="1178" y="1342"/>
                    <a:pt x="1277" y="1298"/>
                  </a:cubicBezTo>
                  <a:cubicBezTo>
                    <a:pt x="1387" y="1265"/>
                    <a:pt x="1508" y="1243"/>
                    <a:pt x="1640" y="1243"/>
                  </a:cubicBezTo>
                  <a:cubicBezTo>
                    <a:pt x="1771" y="1254"/>
                    <a:pt x="1892" y="1276"/>
                    <a:pt x="2002" y="1331"/>
                  </a:cubicBezTo>
                  <a:cubicBezTo>
                    <a:pt x="2123" y="1386"/>
                    <a:pt x="2211" y="1463"/>
                    <a:pt x="2288" y="1562"/>
                  </a:cubicBezTo>
                  <a:cubicBezTo>
                    <a:pt x="2321" y="1595"/>
                    <a:pt x="2343" y="1639"/>
                    <a:pt x="2365" y="1683"/>
                  </a:cubicBezTo>
                  <a:cubicBezTo>
                    <a:pt x="2423" y="1788"/>
                    <a:pt x="2522" y="1852"/>
                    <a:pt x="2634" y="1852"/>
                  </a:cubicBezTo>
                  <a:cubicBezTo>
                    <a:pt x="2651" y="1852"/>
                    <a:pt x="2667" y="1851"/>
                    <a:pt x="2684" y="1848"/>
                  </a:cubicBezTo>
                  <a:lnTo>
                    <a:pt x="2937" y="1804"/>
                  </a:lnTo>
                  <a:cubicBezTo>
                    <a:pt x="3124" y="1771"/>
                    <a:pt x="3234" y="1562"/>
                    <a:pt x="3146" y="1386"/>
                  </a:cubicBezTo>
                  <a:cubicBezTo>
                    <a:pt x="3091" y="1265"/>
                    <a:pt x="3025" y="1166"/>
                    <a:pt x="2948" y="1067"/>
                  </a:cubicBezTo>
                  <a:cubicBezTo>
                    <a:pt x="2805" y="891"/>
                    <a:pt x="2618" y="748"/>
                    <a:pt x="2398" y="649"/>
                  </a:cubicBezTo>
                  <a:cubicBezTo>
                    <a:pt x="2365" y="627"/>
                    <a:pt x="2321" y="616"/>
                    <a:pt x="2277" y="594"/>
                  </a:cubicBezTo>
                  <a:cubicBezTo>
                    <a:pt x="2156" y="561"/>
                    <a:pt x="2079" y="451"/>
                    <a:pt x="2079" y="319"/>
                  </a:cubicBezTo>
                  <a:lnTo>
                    <a:pt x="2079" y="286"/>
                  </a:lnTo>
                  <a:cubicBezTo>
                    <a:pt x="2079" y="121"/>
                    <a:pt x="1947" y="0"/>
                    <a:pt x="1782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1"/>
            <p:cNvSpPr/>
            <p:nvPr/>
          </p:nvSpPr>
          <p:spPr>
            <a:xfrm>
              <a:off x="2456518" y="1901184"/>
              <a:ext cx="212213" cy="349260"/>
            </a:xfrm>
            <a:custGeom>
              <a:avLst/>
              <a:gdLst/>
              <a:ahLst/>
              <a:cxnLst/>
              <a:rect l="l" t="t" r="r" b="b"/>
              <a:pathLst>
                <a:path w="3301" h="5433" extrusionOk="0">
                  <a:moveTo>
                    <a:pt x="3047" y="2838"/>
                  </a:moveTo>
                  <a:cubicBezTo>
                    <a:pt x="2882" y="2651"/>
                    <a:pt x="2607" y="2508"/>
                    <a:pt x="2233" y="2398"/>
                  </a:cubicBezTo>
                  <a:lnTo>
                    <a:pt x="1486" y="2189"/>
                  </a:lnTo>
                  <a:cubicBezTo>
                    <a:pt x="1288" y="2134"/>
                    <a:pt x="1156" y="2068"/>
                    <a:pt x="1068" y="2002"/>
                  </a:cubicBezTo>
                  <a:cubicBezTo>
                    <a:pt x="980" y="1925"/>
                    <a:pt x="936" y="1837"/>
                    <a:pt x="936" y="1738"/>
                  </a:cubicBezTo>
                  <a:cubicBezTo>
                    <a:pt x="936" y="1639"/>
                    <a:pt x="969" y="1562"/>
                    <a:pt x="1024" y="1485"/>
                  </a:cubicBezTo>
                  <a:cubicBezTo>
                    <a:pt x="1090" y="1408"/>
                    <a:pt x="1178" y="1353"/>
                    <a:pt x="1277" y="1309"/>
                  </a:cubicBezTo>
                  <a:cubicBezTo>
                    <a:pt x="1387" y="1265"/>
                    <a:pt x="1508" y="1254"/>
                    <a:pt x="1640" y="1254"/>
                  </a:cubicBezTo>
                  <a:cubicBezTo>
                    <a:pt x="1771" y="1254"/>
                    <a:pt x="1892" y="1287"/>
                    <a:pt x="2002" y="1342"/>
                  </a:cubicBezTo>
                  <a:cubicBezTo>
                    <a:pt x="2123" y="1397"/>
                    <a:pt x="2211" y="1474"/>
                    <a:pt x="2288" y="1562"/>
                  </a:cubicBezTo>
                  <a:cubicBezTo>
                    <a:pt x="2321" y="1606"/>
                    <a:pt x="2343" y="1650"/>
                    <a:pt x="2365" y="1694"/>
                  </a:cubicBezTo>
                  <a:cubicBezTo>
                    <a:pt x="2431" y="1804"/>
                    <a:pt x="2552" y="1881"/>
                    <a:pt x="2684" y="1859"/>
                  </a:cubicBezTo>
                  <a:lnTo>
                    <a:pt x="2937" y="1815"/>
                  </a:lnTo>
                  <a:cubicBezTo>
                    <a:pt x="3124" y="1771"/>
                    <a:pt x="3234" y="1573"/>
                    <a:pt x="3146" y="1397"/>
                  </a:cubicBezTo>
                  <a:cubicBezTo>
                    <a:pt x="3091" y="1276"/>
                    <a:pt x="3025" y="1177"/>
                    <a:pt x="2948" y="1078"/>
                  </a:cubicBezTo>
                  <a:cubicBezTo>
                    <a:pt x="2805" y="891"/>
                    <a:pt x="2618" y="759"/>
                    <a:pt x="2398" y="660"/>
                  </a:cubicBezTo>
                  <a:cubicBezTo>
                    <a:pt x="2365" y="638"/>
                    <a:pt x="2321" y="616"/>
                    <a:pt x="2277" y="605"/>
                  </a:cubicBezTo>
                  <a:cubicBezTo>
                    <a:pt x="2156" y="572"/>
                    <a:pt x="2079" y="451"/>
                    <a:pt x="2079" y="330"/>
                  </a:cubicBezTo>
                  <a:lnTo>
                    <a:pt x="2079" y="297"/>
                  </a:lnTo>
                  <a:cubicBezTo>
                    <a:pt x="2079" y="132"/>
                    <a:pt x="1947" y="0"/>
                    <a:pt x="1782" y="0"/>
                  </a:cubicBezTo>
                  <a:lnTo>
                    <a:pt x="1563" y="0"/>
                  </a:lnTo>
                  <a:cubicBezTo>
                    <a:pt x="1398" y="0"/>
                    <a:pt x="1266" y="132"/>
                    <a:pt x="1266" y="297"/>
                  </a:cubicBezTo>
                  <a:lnTo>
                    <a:pt x="1266" y="297"/>
                  </a:lnTo>
                  <a:cubicBezTo>
                    <a:pt x="1266" y="429"/>
                    <a:pt x="1189" y="550"/>
                    <a:pt x="1057" y="583"/>
                  </a:cubicBezTo>
                  <a:cubicBezTo>
                    <a:pt x="980" y="605"/>
                    <a:pt x="914" y="627"/>
                    <a:pt x="848" y="660"/>
                  </a:cubicBezTo>
                  <a:cubicBezTo>
                    <a:pt x="617" y="759"/>
                    <a:pt x="452" y="902"/>
                    <a:pt x="320" y="1100"/>
                  </a:cubicBezTo>
                  <a:cubicBezTo>
                    <a:pt x="199" y="1287"/>
                    <a:pt x="133" y="1518"/>
                    <a:pt x="133" y="1771"/>
                  </a:cubicBezTo>
                  <a:cubicBezTo>
                    <a:pt x="133" y="2332"/>
                    <a:pt x="441" y="2695"/>
                    <a:pt x="1046" y="2882"/>
                  </a:cubicBezTo>
                  <a:lnTo>
                    <a:pt x="2101" y="3211"/>
                  </a:lnTo>
                  <a:cubicBezTo>
                    <a:pt x="2244" y="3255"/>
                    <a:pt x="2343" y="3310"/>
                    <a:pt x="2409" y="3376"/>
                  </a:cubicBezTo>
                  <a:cubicBezTo>
                    <a:pt x="2475" y="3442"/>
                    <a:pt x="2497" y="3530"/>
                    <a:pt x="2497" y="3629"/>
                  </a:cubicBezTo>
                  <a:cubicBezTo>
                    <a:pt x="2497" y="3783"/>
                    <a:pt x="2431" y="3915"/>
                    <a:pt x="2277" y="4025"/>
                  </a:cubicBezTo>
                  <a:cubicBezTo>
                    <a:pt x="2134" y="4124"/>
                    <a:pt x="1947" y="4179"/>
                    <a:pt x="1728" y="4179"/>
                  </a:cubicBezTo>
                  <a:cubicBezTo>
                    <a:pt x="1486" y="4179"/>
                    <a:pt x="1288" y="4113"/>
                    <a:pt x="1112" y="3970"/>
                  </a:cubicBezTo>
                  <a:cubicBezTo>
                    <a:pt x="1002" y="3882"/>
                    <a:pt x="914" y="3761"/>
                    <a:pt x="848" y="3629"/>
                  </a:cubicBezTo>
                  <a:cubicBezTo>
                    <a:pt x="793" y="3508"/>
                    <a:pt x="661" y="3431"/>
                    <a:pt x="540" y="3453"/>
                  </a:cubicBezTo>
                  <a:lnTo>
                    <a:pt x="287" y="3486"/>
                  </a:lnTo>
                  <a:cubicBezTo>
                    <a:pt x="111" y="3519"/>
                    <a:pt x="1" y="3706"/>
                    <a:pt x="56" y="3882"/>
                  </a:cubicBezTo>
                  <a:cubicBezTo>
                    <a:pt x="111" y="4025"/>
                    <a:pt x="177" y="4157"/>
                    <a:pt x="265" y="4278"/>
                  </a:cubicBezTo>
                  <a:cubicBezTo>
                    <a:pt x="419" y="4487"/>
                    <a:pt x="617" y="4641"/>
                    <a:pt x="859" y="4762"/>
                  </a:cubicBezTo>
                  <a:cubicBezTo>
                    <a:pt x="925" y="4784"/>
                    <a:pt x="991" y="4817"/>
                    <a:pt x="1057" y="4839"/>
                  </a:cubicBezTo>
                  <a:cubicBezTo>
                    <a:pt x="1178" y="4872"/>
                    <a:pt x="1266" y="4982"/>
                    <a:pt x="1266" y="5114"/>
                  </a:cubicBezTo>
                  <a:lnTo>
                    <a:pt x="1266" y="5136"/>
                  </a:lnTo>
                  <a:cubicBezTo>
                    <a:pt x="1266" y="5301"/>
                    <a:pt x="1398" y="5433"/>
                    <a:pt x="1563" y="5433"/>
                  </a:cubicBezTo>
                  <a:lnTo>
                    <a:pt x="1782" y="5433"/>
                  </a:lnTo>
                  <a:cubicBezTo>
                    <a:pt x="1947" y="5433"/>
                    <a:pt x="2079" y="5301"/>
                    <a:pt x="2079" y="5136"/>
                  </a:cubicBezTo>
                  <a:lnTo>
                    <a:pt x="2079" y="5125"/>
                  </a:lnTo>
                  <a:cubicBezTo>
                    <a:pt x="2079" y="4993"/>
                    <a:pt x="2156" y="4883"/>
                    <a:pt x="2288" y="4839"/>
                  </a:cubicBezTo>
                  <a:cubicBezTo>
                    <a:pt x="2365" y="4817"/>
                    <a:pt x="2453" y="4795"/>
                    <a:pt x="2530" y="4751"/>
                  </a:cubicBezTo>
                  <a:cubicBezTo>
                    <a:pt x="2772" y="4641"/>
                    <a:pt x="2959" y="4487"/>
                    <a:pt x="3102" y="4278"/>
                  </a:cubicBezTo>
                  <a:cubicBezTo>
                    <a:pt x="3234" y="4080"/>
                    <a:pt x="3300" y="3838"/>
                    <a:pt x="3300" y="3574"/>
                  </a:cubicBezTo>
                  <a:cubicBezTo>
                    <a:pt x="3300" y="3266"/>
                    <a:pt x="3223" y="3025"/>
                    <a:pt x="3058" y="28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1"/>
            <p:cNvSpPr/>
            <p:nvPr/>
          </p:nvSpPr>
          <p:spPr>
            <a:xfrm>
              <a:off x="2763357" y="1976270"/>
              <a:ext cx="33301" cy="198576"/>
            </a:xfrm>
            <a:custGeom>
              <a:avLst/>
              <a:gdLst/>
              <a:ahLst/>
              <a:cxnLst/>
              <a:rect l="l" t="t" r="r" b="b"/>
              <a:pathLst>
                <a:path w="518" h="3089" extrusionOk="0">
                  <a:moveTo>
                    <a:pt x="113" y="1"/>
                  </a:moveTo>
                  <a:cubicBezTo>
                    <a:pt x="101" y="1"/>
                    <a:pt x="89" y="3"/>
                    <a:pt x="78" y="9"/>
                  </a:cubicBezTo>
                  <a:cubicBezTo>
                    <a:pt x="23" y="31"/>
                    <a:pt x="1" y="97"/>
                    <a:pt x="23" y="141"/>
                  </a:cubicBezTo>
                  <a:cubicBezTo>
                    <a:pt x="221" y="592"/>
                    <a:pt x="320" y="1054"/>
                    <a:pt x="320" y="1549"/>
                  </a:cubicBezTo>
                  <a:cubicBezTo>
                    <a:pt x="320" y="2032"/>
                    <a:pt x="221" y="2505"/>
                    <a:pt x="23" y="2956"/>
                  </a:cubicBezTo>
                  <a:cubicBezTo>
                    <a:pt x="1" y="3000"/>
                    <a:pt x="23" y="3066"/>
                    <a:pt x="78" y="3088"/>
                  </a:cubicBezTo>
                  <a:lnTo>
                    <a:pt x="111" y="3088"/>
                  </a:lnTo>
                  <a:cubicBezTo>
                    <a:pt x="155" y="3088"/>
                    <a:pt x="188" y="3066"/>
                    <a:pt x="210" y="3033"/>
                  </a:cubicBezTo>
                  <a:cubicBezTo>
                    <a:pt x="419" y="2560"/>
                    <a:pt x="518" y="2065"/>
                    <a:pt x="518" y="1549"/>
                  </a:cubicBezTo>
                  <a:cubicBezTo>
                    <a:pt x="518" y="1032"/>
                    <a:pt x="419" y="537"/>
                    <a:pt x="210" y="64"/>
                  </a:cubicBezTo>
                  <a:cubicBezTo>
                    <a:pt x="185" y="23"/>
                    <a:pt x="14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1"/>
            <p:cNvSpPr/>
            <p:nvPr/>
          </p:nvSpPr>
          <p:spPr>
            <a:xfrm>
              <a:off x="2327174" y="1976270"/>
              <a:ext cx="33301" cy="198576"/>
            </a:xfrm>
            <a:custGeom>
              <a:avLst/>
              <a:gdLst/>
              <a:ahLst/>
              <a:cxnLst/>
              <a:rect l="l" t="t" r="r" b="b"/>
              <a:pathLst>
                <a:path w="518" h="3089" extrusionOk="0">
                  <a:moveTo>
                    <a:pt x="409" y="1"/>
                  </a:moveTo>
                  <a:cubicBezTo>
                    <a:pt x="370" y="1"/>
                    <a:pt x="336" y="23"/>
                    <a:pt x="319" y="64"/>
                  </a:cubicBezTo>
                  <a:cubicBezTo>
                    <a:pt x="110" y="537"/>
                    <a:pt x="0" y="1032"/>
                    <a:pt x="0" y="1549"/>
                  </a:cubicBezTo>
                  <a:cubicBezTo>
                    <a:pt x="0" y="2065"/>
                    <a:pt x="110" y="2560"/>
                    <a:pt x="319" y="3033"/>
                  </a:cubicBezTo>
                  <a:cubicBezTo>
                    <a:pt x="330" y="3066"/>
                    <a:pt x="363" y="3088"/>
                    <a:pt x="407" y="3088"/>
                  </a:cubicBezTo>
                  <a:lnTo>
                    <a:pt x="451" y="3088"/>
                  </a:lnTo>
                  <a:cubicBezTo>
                    <a:pt x="495" y="3055"/>
                    <a:pt x="517" y="3000"/>
                    <a:pt x="495" y="2956"/>
                  </a:cubicBezTo>
                  <a:cubicBezTo>
                    <a:pt x="297" y="2505"/>
                    <a:pt x="198" y="2032"/>
                    <a:pt x="198" y="1549"/>
                  </a:cubicBezTo>
                  <a:cubicBezTo>
                    <a:pt x="198" y="1054"/>
                    <a:pt x="297" y="592"/>
                    <a:pt x="495" y="141"/>
                  </a:cubicBezTo>
                  <a:cubicBezTo>
                    <a:pt x="517" y="97"/>
                    <a:pt x="495" y="31"/>
                    <a:pt x="451" y="9"/>
                  </a:cubicBezTo>
                  <a:cubicBezTo>
                    <a:pt x="437" y="3"/>
                    <a:pt x="423" y="1"/>
                    <a:pt x="40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1"/>
            <p:cNvSpPr/>
            <p:nvPr/>
          </p:nvSpPr>
          <p:spPr>
            <a:xfrm>
              <a:off x="2421225" y="1303068"/>
              <a:ext cx="281386" cy="21985"/>
            </a:xfrm>
            <a:custGeom>
              <a:avLst/>
              <a:gdLst/>
              <a:ahLst/>
              <a:cxnLst/>
              <a:rect l="l" t="t" r="r" b="b"/>
              <a:pathLst>
                <a:path w="4377" h="342" extrusionOk="0">
                  <a:moveTo>
                    <a:pt x="4212" y="1"/>
                  </a:moveTo>
                  <a:lnTo>
                    <a:pt x="165" y="1"/>
                  </a:lnTo>
                  <a:cubicBezTo>
                    <a:pt x="77" y="1"/>
                    <a:pt x="0" y="78"/>
                    <a:pt x="0" y="166"/>
                  </a:cubicBezTo>
                  <a:lnTo>
                    <a:pt x="0" y="166"/>
                  </a:lnTo>
                  <a:cubicBezTo>
                    <a:pt x="0" y="265"/>
                    <a:pt x="77" y="342"/>
                    <a:pt x="165" y="342"/>
                  </a:cubicBezTo>
                  <a:lnTo>
                    <a:pt x="4212" y="342"/>
                  </a:lnTo>
                  <a:cubicBezTo>
                    <a:pt x="4300" y="342"/>
                    <a:pt x="4377" y="265"/>
                    <a:pt x="4377" y="166"/>
                  </a:cubicBezTo>
                  <a:lnTo>
                    <a:pt x="4377" y="166"/>
                  </a:lnTo>
                  <a:cubicBezTo>
                    <a:pt x="4377" y="78"/>
                    <a:pt x="4300" y="1"/>
                    <a:pt x="4212" y="1"/>
                  </a:cubicBezTo>
                  <a:close/>
                </a:path>
              </a:pathLst>
            </a:custGeom>
            <a:solidFill>
              <a:srgbClr val="00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1"/>
            <p:cNvSpPr/>
            <p:nvPr/>
          </p:nvSpPr>
          <p:spPr>
            <a:xfrm>
              <a:off x="2017506" y="3793696"/>
              <a:ext cx="1089545" cy="22693"/>
            </a:xfrm>
            <a:custGeom>
              <a:avLst/>
              <a:gdLst/>
              <a:ahLst/>
              <a:cxnLst/>
              <a:rect l="l" t="t" r="r" b="b"/>
              <a:pathLst>
                <a:path w="16948" h="353" extrusionOk="0">
                  <a:moveTo>
                    <a:pt x="177" y="1"/>
                  </a:moveTo>
                  <a:cubicBezTo>
                    <a:pt x="78" y="1"/>
                    <a:pt x="1" y="78"/>
                    <a:pt x="1" y="177"/>
                  </a:cubicBezTo>
                  <a:cubicBezTo>
                    <a:pt x="1" y="276"/>
                    <a:pt x="78" y="352"/>
                    <a:pt x="177" y="352"/>
                  </a:cubicBezTo>
                  <a:lnTo>
                    <a:pt x="16771" y="352"/>
                  </a:lnTo>
                  <a:cubicBezTo>
                    <a:pt x="16870" y="352"/>
                    <a:pt x="16947" y="276"/>
                    <a:pt x="16947" y="177"/>
                  </a:cubicBezTo>
                  <a:cubicBezTo>
                    <a:pt x="16947" y="78"/>
                    <a:pt x="16859" y="1"/>
                    <a:pt x="16771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1"/>
            <p:cNvSpPr/>
            <p:nvPr/>
          </p:nvSpPr>
          <p:spPr>
            <a:xfrm>
              <a:off x="2017506" y="1264175"/>
              <a:ext cx="1089545" cy="22693"/>
            </a:xfrm>
            <a:custGeom>
              <a:avLst/>
              <a:gdLst/>
              <a:ahLst/>
              <a:cxnLst/>
              <a:rect l="l" t="t" r="r" b="b"/>
              <a:pathLst>
                <a:path w="16948" h="353" extrusionOk="0">
                  <a:moveTo>
                    <a:pt x="177" y="1"/>
                  </a:moveTo>
                  <a:cubicBezTo>
                    <a:pt x="78" y="1"/>
                    <a:pt x="1" y="78"/>
                    <a:pt x="1" y="177"/>
                  </a:cubicBezTo>
                  <a:cubicBezTo>
                    <a:pt x="1" y="276"/>
                    <a:pt x="78" y="353"/>
                    <a:pt x="177" y="353"/>
                  </a:cubicBezTo>
                  <a:lnTo>
                    <a:pt x="16771" y="353"/>
                  </a:lnTo>
                  <a:cubicBezTo>
                    <a:pt x="16870" y="353"/>
                    <a:pt x="16947" y="276"/>
                    <a:pt x="16947" y="177"/>
                  </a:cubicBezTo>
                  <a:cubicBezTo>
                    <a:pt x="16947" y="78"/>
                    <a:pt x="16859" y="1"/>
                    <a:pt x="16771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1"/>
            <p:cNvSpPr/>
            <p:nvPr/>
          </p:nvSpPr>
          <p:spPr>
            <a:xfrm>
              <a:off x="2112971" y="2850622"/>
              <a:ext cx="901439" cy="72899"/>
            </a:xfrm>
            <a:custGeom>
              <a:avLst/>
              <a:gdLst/>
              <a:ahLst/>
              <a:cxnLst/>
              <a:rect l="l" t="t" r="r" b="b"/>
              <a:pathLst>
                <a:path w="14022" h="1134" extrusionOk="0">
                  <a:moveTo>
                    <a:pt x="7006" y="0"/>
                  </a:moveTo>
                  <a:cubicBezTo>
                    <a:pt x="3135" y="0"/>
                    <a:pt x="0" y="253"/>
                    <a:pt x="0" y="572"/>
                  </a:cubicBezTo>
                  <a:cubicBezTo>
                    <a:pt x="0" y="880"/>
                    <a:pt x="3135" y="1133"/>
                    <a:pt x="7006" y="1133"/>
                  </a:cubicBezTo>
                  <a:cubicBezTo>
                    <a:pt x="10877" y="1133"/>
                    <a:pt x="14022" y="880"/>
                    <a:pt x="14022" y="572"/>
                  </a:cubicBezTo>
                  <a:cubicBezTo>
                    <a:pt x="14022" y="253"/>
                    <a:pt x="10877" y="0"/>
                    <a:pt x="7006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1"/>
            <p:cNvSpPr/>
            <p:nvPr/>
          </p:nvSpPr>
          <p:spPr>
            <a:xfrm>
              <a:off x="2169544" y="2322513"/>
              <a:ext cx="20572" cy="2893"/>
            </a:xfrm>
            <a:custGeom>
              <a:avLst/>
              <a:gdLst/>
              <a:ahLst/>
              <a:cxnLst/>
              <a:rect l="l" t="t" r="r" b="b"/>
              <a:pathLst>
                <a:path w="320" h="45" extrusionOk="0">
                  <a:moveTo>
                    <a:pt x="297" y="45"/>
                  </a:moveTo>
                  <a:lnTo>
                    <a:pt x="22" y="45"/>
                  </a:lnTo>
                  <a:cubicBezTo>
                    <a:pt x="11" y="45"/>
                    <a:pt x="0" y="45"/>
                    <a:pt x="0" y="23"/>
                  </a:cubicBezTo>
                  <a:cubicBezTo>
                    <a:pt x="0" y="12"/>
                    <a:pt x="11" y="1"/>
                    <a:pt x="22" y="1"/>
                  </a:cubicBezTo>
                  <a:lnTo>
                    <a:pt x="297" y="1"/>
                  </a:lnTo>
                  <a:cubicBezTo>
                    <a:pt x="308" y="1"/>
                    <a:pt x="319" y="12"/>
                    <a:pt x="319" y="23"/>
                  </a:cubicBezTo>
                  <a:cubicBezTo>
                    <a:pt x="319" y="45"/>
                    <a:pt x="308" y="45"/>
                    <a:pt x="297" y="45"/>
                  </a:cubicBezTo>
                  <a:close/>
                </a:path>
              </a:pathLst>
            </a:custGeom>
            <a:solidFill>
              <a:srgbClr val="00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1"/>
            <p:cNvSpPr/>
            <p:nvPr/>
          </p:nvSpPr>
          <p:spPr>
            <a:xfrm>
              <a:off x="2169544" y="2861936"/>
              <a:ext cx="20572" cy="3600"/>
            </a:xfrm>
            <a:custGeom>
              <a:avLst/>
              <a:gdLst/>
              <a:ahLst/>
              <a:cxnLst/>
              <a:rect l="l" t="t" r="r" b="b"/>
              <a:pathLst>
                <a:path w="320" h="56" extrusionOk="0">
                  <a:moveTo>
                    <a:pt x="297" y="55"/>
                  </a:moveTo>
                  <a:lnTo>
                    <a:pt x="22" y="55"/>
                  </a:lnTo>
                  <a:cubicBezTo>
                    <a:pt x="11" y="55"/>
                    <a:pt x="0" y="44"/>
                    <a:pt x="0" y="22"/>
                  </a:cubicBezTo>
                  <a:cubicBezTo>
                    <a:pt x="0" y="11"/>
                    <a:pt x="11" y="0"/>
                    <a:pt x="22" y="0"/>
                  </a:cubicBezTo>
                  <a:lnTo>
                    <a:pt x="297" y="0"/>
                  </a:lnTo>
                  <a:cubicBezTo>
                    <a:pt x="308" y="0"/>
                    <a:pt x="319" y="11"/>
                    <a:pt x="319" y="22"/>
                  </a:cubicBezTo>
                  <a:cubicBezTo>
                    <a:pt x="319" y="44"/>
                    <a:pt x="308" y="55"/>
                    <a:pt x="297" y="55"/>
                  </a:cubicBezTo>
                  <a:close/>
                </a:path>
              </a:pathLst>
            </a:custGeom>
            <a:solidFill>
              <a:srgbClr val="00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1"/>
            <p:cNvSpPr/>
            <p:nvPr/>
          </p:nvSpPr>
          <p:spPr>
            <a:xfrm>
              <a:off x="2636134" y="2538128"/>
              <a:ext cx="111025" cy="111792"/>
            </a:xfrm>
            <a:custGeom>
              <a:avLst/>
              <a:gdLst/>
              <a:ahLst/>
              <a:cxnLst/>
              <a:rect l="l" t="t" r="r" b="b"/>
              <a:pathLst>
                <a:path w="1727" h="1739" extrusionOk="0">
                  <a:moveTo>
                    <a:pt x="869" y="1"/>
                  </a:moveTo>
                  <a:cubicBezTo>
                    <a:pt x="385" y="1"/>
                    <a:pt x="0" y="386"/>
                    <a:pt x="0" y="869"/>
                  </a:cubicBezTo>
                  <a:cubicBezTo>
                    <a:pt x="0" y="1342"/>
                    <a:pt x="385" y="1738"/>
                    <a:pt x="869" y="1738"/>
                  </a:cubicBezTo>
                  <a:cubicBezTo>
                    <a:pt x="1342" y="1738"/>
                    <a:pt x="1727" y="1342"/>
                    <a:pt x="1727" y="869"/>
                  </a:cubicBezTo>
                  <a:cubicBezTo>
                    <a:pt x="1727" y="386"/>
                    <a:pt x="1342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1"/>
            <p:cNvSpPr/>
            <p:nvPr/>
          </p:nvSpPr>
          <p:spPr>
            <a:xfrm>
              <a:off x="2206251" y="2876786"/>
              <a:ext cx="668204" cy="10671"/>
            </a:xfrm>
            <a:custGeom>
              <a:avLst/>
              <a:gdLst/>
              <a:ahLst/>
              <a:cxnLst/>
              <a:rect l="l" t="t" r="r" b="b"/>
              <a:pathLst>
                <a:path w="10394" h="166" extrusionOk="0">
                  <a:moveTo>
                    <a:pt x="78" y="0"/>
                  </a:moveTo>
                  <a:cubicBezTo>
                    <a:pt x="34" y="0"/>
                    <a:pt x="1" y="33"/>
                    <a:pt x="1" y="77"/>
                  </a:cubicBezTo>
                  <a:cubicBezTo>
                    <a:pt x="1" y="121"/>
                    <a:pt x="34" y="165"/>
                    <a:pt x="78" y="165"/>
                  </a:cubicBezTo>
                  <a:lnTo>
                    <a:pt x="10316" y="165"/>
                  </a:lnTo>
                  <a:cubicBezTo>
                    <a:pt x="10360" y="165"/>
                    <a:pt x="10393" y="121"/>
                    <a:pt x="10393" y="77"/>
                  </a:cubicBezTo>
                  <a:cubicBezTo>
                    <a:pt x="10393" y="33"/>
                    <a:pt x="10360" y="0"/>
                    <a:pt x="10316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1"/>
            <p:cNvSpPr/>
            <p:nvPr/>
          </p:nvSpPr>
          <p:spPr>
            <a:xfrm>
              <a:off x="2182272" y="2308371"/>
              <a:ext cx="524586" cy="31885"/>
            </a:xfrm>
            <a:custGeom>
              <a:avLst/>
              <a:gdLst/>
              <a:ahLst/>
              <a:cxnLst/>
              <a:rect l="l" t="t" r="r" b="b"/>
              <a:pathLst>
                <a:path w="8160" h="496" extrusionOk="0">
                  <a:moveTo>
                    <a:pt x="242" y="1"/>
                  </a:moveTo>
                  <a:cubicBezTo>
                    <a:pt x="110" y="1"/>
                    <a:pt x="0" y="111"/>
                    <a:pt x="0" y="243"/>
                  </a:cubicBezTo>
                  <a:cubicBezTo>
                    <a:pt x="0" y="386"/>
                    <a:pt x="110" y="496"/>
                    <a:pt x="242" y="496"/>
                  </a:cubicBezTo>
                  <a:lnTo>
                    <a:pt x="7918" y="496"/>
                  </a:lnTo>
                  <a:cubicBezTo>
                    <a:pt x="8050" y="496"/>
                    <a:pt x="8160" y="386"/>
                    <a:pt x="8160" y="243"/>
                  </a:cubicBezTo>
                  <a:cubicBezTo>
                    <a:pt x="8160" y="111"/>
                    <a:pt x="8050" y="1"/>
                    <a:pt x="7918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1"/>
            <p:cNvSpPr/>
            <p:nvPr/>
          </p:nvSpPr>
          <p:spPr>
            <a:xfrm>
              <a:off x="1917155" y="1366004"/>
              <a:ext cx="600960" cy="740949"/>
            </a:xfrm>
            <a:custGeom>
              <a:avLst/>
              <a:gdLst/>
              <a:ahLst/>
              <a:cxnLst/>
              <a:rect l="l" t="t" r="r" b="b"/>
              <a:pathLst>
                <a:path w="9348" h="11526" extrusionOk="0">
                  <a:moveTo>
                    <a:pt x="7676" y="1"/>
                  </a:moveTo>
                  <a:lnTo>
                    <a:pt x="0" y="9458"/>
                  </a:lnTo>
                  <a:lnTo>
                    <a:pt x="0" y="11525"/>
                  </a:lnTo>
                  <a:lnTo>
                    <a:pt x="9348" y="1"/>
                  </a:ln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1"/>
            <p:cNvSpPr/>
            <p:nvPr/>
          </p:nvSpPr>
          <p:spPr>
            <a:xfrm>
              <a:off x="1805425" y="3720860"/>
              <a:ext cx="733906" cy="118863"/>
            </a:xfrm>
            <a:custGeom>
              <a:avLst/>
              <a:gdLst/>
              <a:ahLst/>
              <a:cxnLst/>
              <a:rect l="l" t="t" r="r" b="b"/>
              <a:pathLst>
                <a:path w="11416" h="1849" extrusionOk="0">
                  <a:moveTo>
                    <a:pt x="924" y="1"/>
                  </a:moveTo>
                  <a:cubicBezTo>
                    <a:pt x="407" y="1"/>
                    <a:pt x="1" y="408"/>
                    <a:pt x="1" y="925"/>
                  </a:cubicBezTo>
                  <a:cubicBezTo>
                    <a:pt x="1" y="1431"/>
                    <a:pt x="407" y="1848"/>
                    <a:pt x="924" y="1848"/>
                  </a:cubicBezTo>
                  <a:lnTo>
                    <a:pt x="10503" y="1848"/>
                  </a:lnTo>
                  <a:cubicBezTo>
                    <a:pt x="11009" y="1848"/>
                    <a:pt x="11416" y="1431"/>
                    <a:pt x="11416" y="925"/>
                  </a:cubicBezTo>
                  <a:cubicBezTo>
                    <a:pt x="11416" y="408"/>
                    <a:pt x="11009" y="1"/>
                    <a:pt x="10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1"/>
            <p:cNvSpPr/>
            <p:nvPr/>
          </p:nvSpPr>
          <p:spPr>
            <a:xfrm>
              <a:off x="2184394" y="3720860"/>
              <a:ext cx="232656" cy="118863"/>
            </a:xfrm>
            <a:custGeom>
              <a:avLst/>
              <a:gdLst/>
              <a:ahLst/>
              <a:cxnLst/>
              <a:rect l="l" t="t" r="r" b="b"/>
              <a:pathLst>
                <a:path w="3619" h="1849" extrusionOk="0">
                  <a:moveTo>
                    <a:pt x="0" y="1"/>
                  </a:moveTo>
                  <a:lnTo>
                    <a:pt x="0" y="1848"/>
                  </a:lnTo>
                  <a:lnTo>
                    <a:pt x="3618" y="1848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1"/>
            <p:cNvSpPr/>
            <p:nvPr/>
          </p:nvSpPr>
          <p:spPr>
            <a:xfrm>
              <a:off x="2444561" y="3720860"/>
              <a:ext cx="48087" cy="118863"/>
            </a:xfrm>
            <a:custGeom>
              <a:avLst/>
              <a:gdLst/>
              <a:ahLst/>
              <a:cxnLst/>
              <a:rect l="l" t="t" r="r" b="b"/>
              <a:pathLst>
                <a:path w="748" h="1849" extrusionOk="0">
                  <a:moveTo>
                    <a:pt x="0" y="1"/>
                  </a:moveTo>
                  <a:lnTo>
                    <a:pt x="0" y="1848"/>
                  </a:lnTo>
                  <a:lnTo>
                    <a:pt x="748" y="1848"/>
                  </a:lnTo>
                  <a:lnTo>
                    <a:pt x="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1"/>
            <p:cNvSpPr/>
            <p:nvPr/>
          </p:nvSpPr>
          <p:spPr>
            <a:xfrm>
              <a:off x="1852097" y="3720860"/>
              <a:ext cx="47444" cy="118863"/>
            </a:xfrm>
            <a:custGeom>
              <a:avLst/>
              <a:gdLst/>
              <a:ahLst/>
              <a:cxnLst/>
              <a:rect l="l" t="t" r="r" b="b"/>
              <a:pathLst>
                <a:path w="738" h="1849" extrusionOk="0">
                  <a:moveTo>
                    <a:pt x="0" y="1"/>
                  </a:moveTo>
                  <a:lnTo>
                    <a:pt x="0" y="1848"/>
                  </a:lnTo>
                  <a:lnTo>
                    <a:pt x="737" y="184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1"/>
            <p:cNvSpPr/>
            <p:nvPr/>
          </p:nvSpPr>
          <p:spPr>
            <a:xfrm>
              <a:off x="1835833" y="3730053"/>
              <a:ext cx="673797" cy="23400"/>
            </a:xfrm>
            <a:custGeom>
              <a:avLst/>
              <a:gdLst/>
              <a:ahLst/>
              <a:cxnLst/>
              <a:rect l="l" t="t" r="r" b="b"/>
              <a:pathLst>
                <a:path w="10481" h="364" extrusionOk="0">
                  <a:moveTo>
                    <a:pt x="187" y="1"/>
                  </a:moveTo>
                  <a:cubicBezTo>
                    <a:pt x="77" y="1"/>
                    <a:pt x="0" y="78"/>
                    <a:pt x="0" y="177"/>
                  </a:cubicBezTo>
                  <a:cubicBezTo>
                    <a:pt x="0" y="287"/>
                    <a:pt x="77" y="364"/>
                    <a:pt x="187" y="364"/>
                  </a:cubicBezTo>
                  <a:lnTo>
                    <a:pt x="10294" y="364"/>
                  </a:lnTo>
                  <a:cubicBezTo>
                    <a:pt x="10393" y="364"/>
                    <a:pt x="10481" y="276"/>
                    <a:pt x="10481" y="177"/>
                  </a:cubicBezTo>
                  <a:cubicBezTo>
                    <a:pt x="10481" y="78"/>
                    <a:pt x="10393" y="1"/>
                    <a:pt x="10294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1"/>
            <p:cNvSpPr/>
            <p:nvPr/>
          </p:nvSpPr>
          <p:spPr>
            <a:xfrm>
              <a:off x="1831590" y="3826932"/>
              <a:ext cx="682283" cy="12793"/>
            </a:xfrm>
            <a:custGeom>
              <a:avLst/>
              <a:gdLst/>
              <a:ahLst/>
              <a:cxnLst/>
              <a:rect l="l" t="t" r="r" b="b"/>
              <a:pathLst>
                <a:path w="10613" h="199" extrusionOk="0">
                  <a:moveTo>
                    <a:pt x="99" y="0"/>
                  </a:moveTo>
                  <a:cubicBezTo>
                    <a:pt x="44" y="0"/>
                    <a:pt x="0" y="44"/>
                    <a:pt x="0" y="99"/>
                  </a:cubicBezTo>
                  <a:cubicBezTo>
                    <a:pt x="0" y="154"/>
                    <a:pt x="44" y="198"/>
                    <a:pt x="99" y="198"/>
                  </a:cubicBezTo>
                  <a:lnTo>
                    <a:pt x="10514" y="198"/>
                  </a:lnTo>
                  <a:cubicBezTo>
                    <a:pt x="10569" y="198"/>
                    <a:pt x="10613" y="154"/>
                    <a:pt x="10613" y="99"/>
                  </a:cubicBezTo>
                  <a:cubicBezTo>
                    <a:pt x="10613" y="44"/>
                    <a:pt x="10569" y="0"/>
                    <a:pt x="10514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1"/>
            <p:cNvSpPr/>
            <p:nvPr/>
          </p:nvSpPr>
          <p:spPr>
            <a:xfrm>
              <a:off x="1736124" y="3602831"/>
              <a:ext cx="733906" cy="118092"/>
            </a:xfrm>
            <a:custGeom>
              <a:avLst/>
              <a:gdLst/>
              <a:ahLst/>
              <a:cxnLst/>
              <a:rect l="l" t="t" r="r" b="b"/>
              <a:pathLst>
                <a:path w="11416" h="1837" extrusionOk="0">
                  <a:moveTo>
                    <a:pt x="925" y="0"/>
                  </a:moveTo>
                  <a:cubicBezTo>
                    <a:pt x="408" y="0"/>
                    <a:pt x="1" y="407"/>
                    <a:pt x="1" y="913"/>
                  </a:cubicBezTo>
                  <a:cubicBezTo>
                    <a:pt x="1" y="1430"/>
                    <a:pt x="408" y="1837"/>
                    <a:pt x="925" y="1837"/>
                  </a:cubicBezTo>
                  <a:lnTo>
                    <a:pt x="10492" y="1837"/>
                  </a:lnTo>
                  <a:cubicBezTo>
                    <a:pt x="11009" y="1837"/>
                    <a:pt x="11416" y="1430"/>
                    <a:pt x="11416" y="913"/>
                  </a:cubicBezTo>
                  <a:cubicBezTo>
                    <a:pt x="11416" y="407"/>
                    <a:pt x="11009" y="0"/>
                    <a:pt x="10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1"/>
            <p:cNvSpPr/>
            <p:nvPr/>
          </p:nvSpPr>
          <p:spPr>
            <a:xfrm>
              <a:off x="2115093" y="3602831"/>
              <a:ext cx="232656" cy="118092"/>
            </a:xfrm>
            <a:custGeom>
              <a:avLst/>
              <a:gdLst/>
              <a:ahLst/>
              <a:cxnLst/>
              <a:rect l="l" t="t" r="r" b="b"/>
              <a:pathLst>
                <a:path w="3619" h="1837" extrusionOk="0">
                  <a:moveTo>
                    <a:pt x="0" y="0"/>
                  </a:moveTo>
                  <a:lnTo>
                    <a:pt x="0" y="1837"/>
                  </a:lnTo>
                  <a:lnTo>
                    <a:pt x="3618" y="183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1"/>
            <p:cNvSpPr/>
            <p:nvPr/>
          </p:nvSpPr>
          <p:spPr>
            <a:xfrm>
              <a:off x="2375260" y="3602831"/>
              <a:ext cx="48151" cy="118092"/>
            </a:xfrm>
            <a:custGeom>
              <a:avLst/>
              <a:gdLst/>
              <a:ahLst/>
              <a:cxnLst/>
              <a:rect l="l" t="t" r="r" b="b"/>
              <a:pathLst>
                <a:path w="749" h="1837" extrusionOk="0">
                  <a:moveTo>
                    <a:pt x="0" y="0"/>
                  </a:moveTo>
                  <a:lnTo>
                    <a:pt x="0" y="1837"/>
                  </a:lnTo>
                  <a:lnTo>
                    <a:pt x="748" y="1837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1"/>
            <p:cNvSpPr/>
            <p:nvPr/>
          </p:nvSpPr>
          <p:spPr>
            <a:xfrm>
              <a:off x="1782796" y="3602831"/>
              <a:ext cx="47444" cy="118092"/>
            </a:xfrm>
            <a:custGeom>
              <a:avLst/>
              <a:gdLst/>
              <a:ahLst/>
              <a:cxnLst/>
              <a:rect l="l" t="t" r="r" b="b"/>
              <a:pathLst>
                <a:path w="738" h="1837" extrusionOk="0">
                  <a:moveTo>
                    <a:pt x="1" y="0"/>
                  </a:moveTo>
                  <a:lnTo>
                    <a:pt x="1" y="1837"/>
                  </a:lnTo>
                  <a:lnTo>
                    <a:pt x="737" y="1837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1"/>
            <p:cNvSpPr/>
            <p:nvPr/>
          </p:nvSpPr>
          <p:spPr>
            <a:xfrm>
              <a:off x="1766532" y="3611317"/>
              <a:ext cx="673154" cy="23400"/>
            </a:xfrm>
            <a:custGeom>
              <a:avLst/>
              <a:gdLst/>
              <a:ahLst/>
              <a:cxnLst/>
              <a:rect l="l" t="t" r="r" b="b"/>
              <a:pathLst>
                <a:path w="10471" h="364" extrusionOk="0">
                  <a:moveTo>
                    <a:pt x="177" y="0"/>
                  </a:moveTo>
                  <a:cubicBezTo>
                    <a:pt x="78" y="0"/>
                    <a:pt x="1" y="88"/>
                    <a:pt x="1" y="187"/>
                  </a:cubicBezTo>
                  <a:cubicBezTo>
                    <a:pt x="1" y="286"/>
                    <a:pt x="78" y="363"/>
                    <a:pt x="177" y="363"/>
                  </a:cubicBezTo>
                  <a:lnTo>
                    <a:pt x="10294" y="363"/>
                  </a:lnTo>
                  <a:cubicBezTo>
                    <a:pt x="10393" y="363"/>
                    <a:pt x="10470" y="286"/>
                    <a:pt x="10470" y="187"/>
                  </a:cubicBezTo>
                  <a:cubicBezTo>
                    <a:pt x="10470" y="88"/>
                    <a:pt x="10393" y="0"/>
                    <a:pt x="10294" y="0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1"/>
            <p:cNvSpPr/>
            <p:nvPr/>
          </p:nvSpPr>
          <p:spPr>
            <a:xfrm>
              <a:off x="1761582" y="3708131"/>
              <a:ext cx="682990" cy="12793"/>
            </a:xfrm>
            <a:custGeom>
              <a:avLst/>
              <a:gdLst/>
              <a:ahLst/>
              <a:cxnLst/>
              <a:rect l="l" t="t" r="r" b="b"/>
              <a:pathLst>
                <a:path w="10624" h="199" extrusionOk="0">
                  <a:moveTo>
                    <a:pt x="100" y="1"/>
                  </a:moveTo>
                  <a:cubicBezTo>
                    <a:pt x="45" y="1"/>
                    <a:pt x="1" y="45"/>
                    <a:pt x="1" y="100"/>
                  </a:cubicBezTo>
                  <a:cubicBezTo>
                    <a:pt x="1" y="155"/>
                    <a:pt x="45" y="199"/>
                    <a:pt x="100" y="199"/>
                  </a:cubicBezTo>
                  <a:lnTo>
                    <a:pt x="10514" y="199"/>
                  </a:lnTo>
                  <a:cubicBezTo>
                    <a:pt x="10569" y="199"/>
                    <a:pt x="10624" y="155"/>
                    <a:pt x="10624" y="100"/>
                  </a:cubicBezTo>
                  <a:cubicBezTo>
                    <a:pt x="10624" y="45"/>
                    <a:pt x="10580" y="1"/>
                    <a:pt x="10514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1"/>
            <p:cNvSpPr/>
            <p:nvPr/>
          </p:nvSpPr>
          <p:spPr>
            <a:xfrm rot="194616">
              <a:off x="2156631" y="2288183"/>
              <a:ext cx="777692" cy="596119"/>
            </a:xfrm>
            <a:custGeom>
              <a:avLst/>
              <a:gdLst/>
              <a:ahLst/>
              <a:cxnLst/>
              <a:rect l="l" t="t" r="r" b="b"/>
              <a:pathLst>
                <a:path w="12097" h="9273" extrusionOk="0">
                  <a:moveTo>
                    <a:pt x="10617" y="0"/>
                  </a:moveTo>
                  <a:cubicBezTo>
                    <a:pt x="10597" y="0"/>
                    <a:pt x="10577" y="1"/>
                    <a:pt x="10557" y="2"/>
                  </a:cubicBezTo>
                  <a:lnTo>
                    <a:pt x="352" y="453"/>
                  </a:lnTo>
                  <a:cubicBezTo>
                    <a:pt x="154" y="464"/>
                    <a:pt x="0" y="629"/>
                    <a:pt x="11" y="827"/>
                  </a:cubicBezTo>
                  <a:lnTo>
                    <a:pt x="374" y="8931"/>
                  </a:lnTo>
                  <a:cubicBezTo>
                    <a:pt x="385" y="9129"/>
                    <a:pt x="550" y="9272"/>
                    <a:pt x="737" y="9272"/>
                  </a:cubicBezTo>
                  <a:lnTo>
                    <a:pt x="10942" y="8811"/>
                  </a:lnTo>
                  <a:cubicBezTo>
                    <a:pt x="11602" y="8789"/>
                    <a:pt x="12097" y="8228"/>
                    <a:pt x="12075" y="7579"/>
                  </a:cubicBezTo>
                  <a:lnTo>
                    <a:pt x="11789" y="1124"/>
                  </a:lnTo>
                  <a:cubicBezTo>
                    <a:pt x="11757" y="495"/>
                    <a:pt x="11240" y="0"/>
                    <a:pt x="10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1"/>
            <p:cNvSpPr/>
            <p:nvPr/>
          </p:nvSpPr>
          <p:spPr>
            <a:xfrm>
              <a:off x="2199887" y="2322513"/>
              <a:ext cx="731142" cy="543015"/>
            </a:xfrm>
            <a:custGeom>
              <a:avLst/>
              <a:gdLst/>
              <a:ahLst/>
              <a:cxnLst/>
              <a:rect l="l" t="t" r="r" b="b"/>
              <a:pathLst>
                <a:path w="11373" h="8447" extrusionOk="0">
                  <a:moveTo>
                    <a:pt x="10492" y="8446"/>
                  </a:moveTo>
                  <a:lnTo>
                    <a:pt x="10184" y="8446"/>
                  </a:lnTo>
                  <a:cubicBezTo>
                    <a:pt x="10173" y="8446"/>
                    <a:pt x="10162" y="8435"/>
                    <a:pt x="10162" y="8413"/>
                  </a:cubicBezTo>
                  <a:cubicBezTo>
                    <a:pt x="10162" y="8402"/>
                    <a:pt x="10173" y="8391"/>
                    <a:pt x="10184" y="8391"/>
                  </a:cubicBezTo>
                  <a:lnTo>
                    <a:pt x="10492" y="8391"/>
                  </a:lnTo>
                  <a:cubicBezTo>
                    <a:pt x="10569" y="8391"/>
                    <a:pt x="10646" y="8380"/>
                    <a:pt x="10712" y="8358"/>
                  </a:cubicBezTo>
                  <a:cubicBezTo>
                    <a:pt x="10734" y="8358"/>
                    <a:pt x="10745" y="8369"/>
                    <a:pt x="10745" y="8380"/>
                  </a:cubicBezTo>
                  <a:cubicBezTo>
                    <a:pt x="10745" y="8391"/>
                    <a:pt x="10745" y="8402"/>
                    <a:pt x="10734" y="8402"/>
                  </a:cubicBezTo>
                  <a:cubicBezTo>
                    <a:pt x="10646" y="8424"/>
                    <a:pt x="10569" y="8435"/>
                    <a:pt x="10481" y="8435"/>
                  </a:cubicBezTo>
                  <a:close/>
                  <a:moveTo>
                    <a:pt x="9997" y="8446"/>
                  </a:moveTo>
                  <a:lnTo>
                    <a:pt x="9459" y="8446"/>
                  </a:lnTo>
                  <a:cubicBezTo>
                    <a:pt x="9448" y="8446"/>
                    <a:pt x="9437" y="8435"/>
                    <a:pt x="9437" y="8413"/>
                  </a:cubicBezTo>
                  <a:cubicBezTo>
                    <a:pt x="9437" y="8402"/>
                    <a:pt x="9448" y="8391"/>
                    <a:pt x="9459" y="8391"/>
                  </a:cubicBezTo>
                  <a:lnTo>
                    <a:pt x="9997" y="8391"/>
                  </a:lnTo>
                  <a:cubicBezTo>
                    <a:pt x="10008" y="8391"/>
                    <a:pt x="10019" y="8402"/>
                    <a:pt x="10019" y="8413"/>
                  </a:cubicBezTo>
                  <a:cubicBezTo>
                    <a:pt x="10019" y="8435"/>
                    <a:pt x="10019" y="8446"/>
                    <a:pt x="9997" y="8446"/>
                  </a:cubicBezTo>
                  <a:close/>
                  <a:moveTo>
                    <a:pt x="9272" y="8446"/>
                  </a:moveTo>
                  <a:lnTo>
                    <a:pt x="8733" y="8446"/>
                  </a:lnTo>
                  <a:cubicBezTo>
                    <a:pt x="8722" y="8446"/>
                    <a:pt x="8711" y="8435"/>
                    <a:pt x="8711" y="8413"/>
                  </a:cubicBezTo>
                  <a:cubicBezTo>
                    <a:pt x="8711" y="8402"/>
                    <a:pt x="8722" y="8391"/>
                    <a:pt x="8733" y="8391"/>
                  </a:cubicBezTo>
                  <a:lnTo>
                    <a:pt x="9272" y="8391"/>
                  </a:lnTo>
                  <a:cubicBezTo>
                    <a:pt x="9283" y="8391"/>
                    <a:pt x="9294" y="8402"/>
                    <a:pt x="9294" y="8413"/>
                  </a:cubicBezTo>
                  <a:cubicBezTo>
                    <a:pt x="9294" y="8435"/>
                    <a:pt x="9294" y="8446"/>
                    <a:pt x="9272" y="8446"/>
                  </a:cubicBezTo>
                  <a:close/>
                  <a:moveTo>
                    <a:pt x="8546" y="8446"/>
                  </a:moveTo>
                  <a:lnTo>
                    <a:pt x="8007" y="8446"/>
                  </a:lnTo>
                  <a:cubicBezTo>
                    <a:pt x="7996" y="8446"/>
                    <a:pt x="7985" y="8435"/>
                    <a:pt x="7985" y="8413"/>
                  </a:cubicBezTo>
                  <a:cubicBezTo>
                    <a:pt x="7985" y="8402"/>
                    <a:pt x="7996" y="8391"/>
                    <a:pt x="8007" y="8391"/>
                  </a:cubicBezTo>
                  <a:lnTo>
                    <a:pt x="8546" y="8391"/>
                  </a:lnTo>
                  <a:cubicBezTo>
                    <a:pt x="8557" y="8391"/>
                    <a:pt x="8568" y="8402"/>
                    <a:pt x="8568" y="8413"/>
                  </a:cubicBezTo>
                  <a:cubicBezTo>
                    <a:pt x="8568" y="8435"/>
                    <a:pt x="8568" y="8446"/>
                    <a:pt x="8546" y="8446"/>
                  </a:cubicBezTo>
                  <a:close/>
                  <a:moveTo>
                    <a:pt x="7820" y="8446"/>
                  </a:moveTo>
                  <a:lnTo>
                    <a:pt x="7281" y="8446"/>
                  </a:lnTo>
                  <a:cubicBezTo>
                    <a:pt x="7270" y="8446"/>
                    <a:pt x="7259" y="8435"/>
                    <a:pt x="7259" y="8413"/>
                  </a:cubicBezTo>
                  <a:cubicBezTo>
                    <a:pt x="7259" y="8402"/>
                    <a:pt x="7270" y="8391"/>
                    <a:pt x="7281" y="8391"/>
                  </a:cubicBezTo>
                  <a:lnTo>
                    <a:pt x="7820" y="8391"/>
                  </a:lnTo>
                  <a:cubicBezTo>
                    <a:pt x="7831" y="8391"/>
                    <a:pt x="7842" y="8402"/>
                    <a:pt x="7842" y="8413"/>
                  </a:cubicBezTo>
                  <a:cubicBezTo>
                    <a:pt x="7842" y="8435"/>
                    <a:pt x="7842" y="8446"/>
                    <a:pt x="7820" y="8446"/>
                  </a:cubicBezTo>
                  <a:close/>
                  <a:moveTo>
                    <a:pt x="7094" y="8446"/>
                  </a:moveTo>
                  <a:lnTo>
                    <a:pt x="6555" y="8446"/>
                  </a:lnTo>
                  <a:cubicBezTo>
                    <a:pt x="6544" y="8446"/>
                    <a:pt x="6533" y="8435"/>
                    <a:pt x="6533" y="8413"/>
                  </a:cubicBezTo>
                  <a:cubicBezTo>
                    <a:pt x="6533" y="8402"/>
                    <a:pt x="6544" y="8391"/>
                    <a:pt x="6555" y="8391"/>
                  </a:cubicBezTo>
                  <a:lnTo>
                    <a:pt x="7094" y="8391"/>
                  </a:lnTo>
                  <a:cubicBezTo>
                    <a:pt x="7105" y="8391"/>
                    <a:pt x="7116" y="8402"/>
                    <a:pt x="7116" y="8413"/>
                  </a:cubicBezTo>
                  <a:cubicBezTo>
                    <a:pt x="7116" y="8435"/>
                    <a:pt x="7116" y="8446"/>
                    <a:pt x="7094" y="8446"/>
                  </a:cubicBezTo>
                  <a:close/>
                  <a:moveTo>
                    <a:pt x="6368" y="8446"/>
                  </a:moveTo>
                  <a:lnTo>
                    <a:pt x="5829" y="8446"/>
                  </a:lnTo>
                  <a:cubicBezTo>
                    <a:pt x="5818" y="8446"/>
                    <a:pt x="5807" y="8435"/>
                    <a:pt x="5807" y="8413"/>
                  </a:cubicBezTo>
                  <a:cubicBezTo>
                    <a:pt x="5807" y="8402"/>
                    <a:pt x="5818" y="8391"/>
                    <a:pt x="5829" y="8391"/>
                  </a:cubicBezTo>
                  <a:lnTo>
                    <a:pt x="6368" y="8391"/>
                  </a:lnTo>
                  <a:cubicBezTo>
                    <a:pt x="6379" y="8391"/>
                    <a:pt x="6390" y="8402"/>
                    <a:pt x="6390" y="8413"/>
                  </a:cubicBezTo>
                  <a:cubicBezTo>
                    <a:pt x="6390" y="8435"/>
                    <a:pt x="6390" y="8446"/>
                    <a:pt x="6368" y="8446"/>
                  </a:cubicBezTo>
                  <a:close/>
                  <a:moveTo>
                    <a:pt x="5643" y="8446"/>
                  </a:moveTo>
                  <a:lnTo>
                    <a:pt x="5104" y="8446"/>
                  </a:lnTo>
                  <a:cubicBezTo>
                    <a:pt x="5093" y="8446"/>
                    <a:pt x="5082" y="8435"/>
                    <a:pt x="5082" y="8413"/>
                  </a:cubicBezTo>
                  <a:cubicBezTo>
                    <a:pt x="5082" y="8402"/>
                    <a:pt x="5093" y="8391"/>
                    <a:pt x="5104" y="8391"/>
                  </a:cubicBezTo>
                  <a:lnTo>
                    <a:pt x="5643" y="8391"/>
                  </a:lnTo>
                  <a:cubicBezTo>
                    <a:pt x="5654" y="8391"/>
                    <a:pt x="5665" y="8402"/>
                    <a:pt x="5665" y="8413"/>
                  </a:cubicBezTo>
                  <a:cubicBezTo>
                    <a:pt x="5665" y="8435"/>
                    <a:pt x="5665" y="8446"/>
                    <a:pt x="5643" y="8446"/>
                  </a:cubicBezTo>
                  <a:close/>
                  <a:moveTo>
                    <a:pt x="4917" y="8446"/>
                  </a:moveTo>
                  <a:lnTo>
                    <a:pt x="4378" y="8446"/>
                  </a:lnTo>
                  <a:cubicBezTo>
                    <a:pt x="4367" y="8446"/>
                    <a:pt x="4356" y="8435"/>
                    <a:pt x="4356" y="8413"/>
                  </a:cubicBezTo>
                  <a:cubicBezTo>
                    <a:pt x="4356" y="8402"/>
                    <a:pt x="4367" y="8391"/>
                    <a:pt x="4378" y="8391"/>
                  </a:cubicBezTo>
                  <a:lnTo>
                    <a:pt x="4917" y="8391"/>
                  </a:lnTo>
                  <a:cubicBezTo>
                    <a:pt x="4928" y="8391"/>
                    <a:pt x="4939" y="8402"/>
                    <a:pt x="4939" y="8413"/>
                  </a:cubicBezTo>
                  <a:cubicBezTo>
                    <a:pt x="4939" y="8435"/>
                    <a:pt x="4939" y="8446"/>
                    <a:pt x="4917" y="8446"/>
                  </a:cubicBezTo>
                  <a:close/>
                  <a:moveTo>
                    <a:pt x="4191" y="8446"/>
                  </a:moveTo>
                  <a:lnTo>
                    <a:pt x="3652" y="8446"/>
                  </a:lnTo>
                  <a:cubicBezTo>
                    <a:pt x="3641" y="8446"/>
                    <a:pt x="3630" y="8435"/>
                    <a:pt x="3630" y="8413"/>
                  </a:cubicBezTo>
                  <a:cubicBezTo>
                    <a:pt x="3630" y="8402"/>
                    <a:pt x="3641" y="8391"/>
                    <a:pt x="3652" y="8391"/>
                  </a:cubicBezTo>
                  <a:lnTo>
                    <a:pt x="4191" y="8391"/>
                  </a:lnTo>
                  <a:cubicBezTo>
                    <a:pt x="4202" y="8391"/>
                    <a:pt x="4213" y="8402"/>
                    <a:pt x="4213" y="8413"/>
                  </a:cubicBezTo>
                  <a:cubicBezTo>
                    <a:pt x="4213" y="8435"/>
                    <a:pt x="4213" y="8446"/>
                    <a:pt x="4191" y="8446"/>
                  </a:cubicBezTo>
                  <a:close/>
                  <a:moveTo>
                    <a:pt x="3465" y="8446"/>
                  </a:moveTo>
                  <a:lnTo>
                    <a:pt x="2926" y="8446"/>
                  </a:lnTo>
                  <a:cubicBezTo>
                    <a:pt x="2915" y="8446"/>
                    <a:pt x="2904" y="8435"/>
                    <a:pt x="2904" y="8413"/>
                  </a:cubicBezTo>
                  <a:cubicBezTo>
                    <a:pt x="2904" y="8402"/>
                    <a:pt x="2915" y="8391"/>
                    <a:pt x="2926" y="8391"/>
                  </a:cubicBezTo>
                  <a:lnTo>
                    <a:pt x="3465" y="8391"/>
                  </a:lnTo>
                  <a:cubicBezTo>
                    <a:pt x="3476" y="8391"/>
                    <a:pt x="3487" y="8402"/>
                    <a:pt x="3487" y="8413"/>
                  </a:cubicBezTo>
                  <a:cubicBezTo>
                    <a:pt x="3487" y="8435"/>
                    <a:pt x="3487" y="8446"/>
                    <a:pt x="3465" y="8446"/>
                  </a:cubicBezTo>
                  <a:close/>
                  <a:moveTo>
                    <a:pt x="2739" y="8446"/>
                  </a:moveTo>
                  <a:lnTo>
                    <a:pt x="2200" y="8446"/>
                  </a:lnTo>
                  <a:cubicBezTo>
                    <a:pt x="2189" y="8446"/>
                    <a:pt x="2178" y="8435"/>
                    <a:pt x="2178" y="8413"/>
                  </a:cubicBezTo>
                  <a:cubicBezTo>
                    <a:pt x="2178" y="8402"/>
                    <a:pt x="2189" y="8391"/>
                    <a:pt x="2200" y="8391"/>
                  </a:cubicBezTo>
                  <a:lnTo>
                    <a:pt x="2739" y="8391"/>
                  </a:lnTo>
                  <a:cubicBezTo>
                    <a:pt x="2750" y="8391"/>
                    <a:pt x="2761" y="8402"/>
                    <a:pt x="2761" y="8413"/>
                  </a:cubicBezTo>
                  <a:cubicBezTo>
                    <a:pt x="2761" y="8435"/>
                    <a:pt x="2761" y="8446"/>
                    <a:pt x="2739" y="8446"/>
                  </a:cubicBezTo>
                  <a:close/>
                  <a:moveTo>
                    <a:pt x="2013" y="8446"/>
                  </a:moveTo>
                  <a:lnTo>
                    <a:pt x="1475" y="8446"/>
                  </a:lnTo>
                  <a:cubicBezTo>
                    <a:pt x="1464" y="8446"/>
                    <a:pt x="1453" y="8435"/>
                    <a:pt x="1453" y="8413"/>
                  </a:cubicBezTo>
                  <a:cubicBezTo>
                    <a:pt x="1453" y="8402"/>
                    <a:pt x="1464" y="8391"/>
                    <a:pt x="1475" y="8391"/>
                  </a:cubicBezTo>
                  <a:lnTo>
                    <a:pt x="2013" y="8391"/>
                  </a:lnTo>
                  <a:cubicBezTo>
                    <a:pt x="2024" y="8391"/>
                    <a:pt x="2035" y="8402"/>
                    <a:pt x="2035" y="8413"/>
                  </a:cubicBezTo>
                  <a:cubicBezTo>
                    <a:pt x="2035" y="8435"/>
                    <a:pt x="2035" y="8446"/>
                    <a:pt x="2013" y="8446"/>
                  </a:cubicBezTo>
                  <a:close/>
                  <a:moveTo>
                    <a:pt x="1288" y="8446"/>
                  </a:moveTo>
                  <a:lnTo>
                    <a:pt x="749" y="8446"/>
                  </a:lnTo>
                  <a:cubicBezTo>
                    <a:pt x="738" y="8446"/>
                    <a:pt x="727" y="8435"/>
                    <a:pt x="727" y="8413"/>
                  </a:cubicBezTo>
                  <a:cubicBezTo>
                    <a:pt x="727" y="8402"/>
                    <a:pt x="738" y="8391"/>
                    <a:pt x="749" y="8391"/>
                  </a:cubicBezTo>
                  <a:lnTo>
                    <a:pt x="1288" y="8391"/>
                  </a:lnTo>
                  <a:cubicBezTo>
                    <a:pt x="1299" y="8391"/>
                    <a:pt x="1310" y="8402"/>
                    <a:pt x="1310" y="8413"/>
                  </a:cubicBezTo>
                  <a:cubicBezTo>
                    <a:pt x="1310" y="8435"/>
                    <a:pt x="1310" y="8446"/>
                    <a:pt x="1288" y="8446"/>
                  </a:cubicBezTo>
                  <a:close/>
                  <a:moveTo>
                    <a:pt x="562" y="8446"/>
                  </a:moveTo>
                  <a:lnTo>
                    <a:pt x="23" y="8446"/>
                  </a:lnTo>
                  <a:cubicBezTo>
                    <a:pt x="12" y="8446"/>
                    <a:pt x="1" y="8435"/>
                    <a:pt x="1" y="8413"/>
                  </a:cubicBezTo>
                  <a:cubicBezTo>
                    <a:pt x="1" y="8402"/>
                    <a:pt x="12" y="8391"/>
                    <a:pt x="23" y="8391"/>
                  </a:cubicBezTo>
                  <a:lnTo>
                    <a:pt x="562" y="8391"/>
                  </a:lnTo>
                  <a:cubicBezTo>
                    <a:pt x="573" y="8391"/>
                    <a:pt x="584" y="8402"/>
                    <a:pt x="584" y="8413"/>
                  </a:cubicBezTo>
                  <a:cubicBezTo>
                    <a:pt x="584" y="8435"/>
                    <a:pt x="584" y="8446"/>
                    <a:pt x="562" y="8446"/>
                  </a:cubicBezTo>
                  <a:close/>
                  <a:moveTo>
                    <a:pt x="10899" y="8336"/>
                  </a:moveTo>
                  <a:cubicBezTo>
                    <a:pt x="10888" y="8336"/>
                    <a:pt x="10877" y="8336"/>
                    <a:pt x="10877" y="8325"/>
                  </a:cubicBezTo>
                  <a:cubicBezTo>
                    <a:pt x="10866" y="8314"/>
                    <a:pt x="10877" y="8303"/>
                    <a:pt x="10888" y="8292"/>
                  </a:cubicBezTo>
                  <a:cubicBezTo>
                    <a:pt x="11042" y="8215"/>
                    <a:pt x="11174" y="8083"/>
                    <a:pt x="11251" y="7919"/>
                  </a:cubicBezTo>
                  <a:cubicBezTo>
                    <a:pt x="11251" y="7908"/>
                    <a:pt x="11262" y="7897"/>
                    <a:pt x="11273" y="7908"/>
                  </a:cubicBezTo>
                  <a:cubicBezTo>
                    <a:pt x="11284" y="7908"/>
                    <a:pt x="11295" y="7930"/>
                    <a:pt x="11284" y="7941"/>
                  </a:cubicBezTo>
                  <a:cubicBezTo>
                    <a:pt x="11207" y="8105"/>
                    <a:pt x="11075" y="8248"/>
                    <a:pt x="10910" y="8336"/>
                  </a:cubicBezTo>
                  <a:cubicBezTo>
                    <a:pt x="10910" y="8336"/>
                    <a:pt x="10899" y="8336"/>
                    <a:pt x="10899" y="8336"/>
                  </a:cubicBezTo>
                  <a:close/>
                  <a:moveTo>
                    <a:pt x="11328" y="7787"/>
                  </a:moveTo>
                  <a:lnTo>
                    <a:pt x="11317" y="7787"/>
                  </a:lnTo>
                  <a:cubicBezTo>
                    <a:pt x="11306" y="7776"/>
                    <a:pt x="11306" y="7765"/>
                    <a:pt x="11306" y="7754"/>
                  </a:cubicBezTo>
                  <a:cubicBezTo>
                    <a:pt x="11317" y="7688"/>
                    <a:pt x="11328" y="7633"/>
                    <a:pt x="11328" y="7567"/>
                  </a:cubicBezTo>
                  <a:lnTo>
                    <a:pt x="11328" y="7215"/>
                  </a:lnTo>
                  <a:cubicBezTo>
                    <a:pt x="11328" y="7204"/>
                    <a:pt x="11339" y="7193"/>
                    <a:pt x="11350" y="7193"/>
                  </a:cubicBezTo>
                  <a:cubicBezTo>
                    <a:pt x="11361" y="7193"/>
                    <a:pt x="11372" y="7204"/>
                    <a:pt x="11372" y="7215"/>
                  </a:cubicBezTo>
                  <a:lnTo>
                    <a:pt x="11372" y="7567"/>
                  </a:lnTo>
                  <a:cubicBezTo>
                    <a:pt x="11372" y="7633"/>
                    <a:pt x="11361" y="7699"/>
                    <a:pt x="11350" y="7765"/>
                  </a:cubicBezTo>
                  <a:cubicBezTo>
                    <a:pt x="11350" y="7776"/>
                    <a:pt x="11339" y="7787"/>
                    <a:pt x="11328" y="7787"/>
                  </a:cubicBezTo>
                  <a:close/>
                  <a:moveTo>
                    <a:pt x="11350" y="7061"/>
                  </a:moveTo>
                  <a:cubicBezTo>
                    <a:pt x="11339" y="7061"/>
                    <a:pt x="11328" y="7050"/>
                    <a:pt x="11328" y="7039"/>
                  </a:cubicBezTo>
                  <a:lnTo>
                    <a:pt x="11328" y="6489"/>
                  </a:lnTo>
                  <a:cubicBezTo>
                    <a:pt x="11328" y="6478"/>
                    <a:pt x="11339" y="6467"/>
                    <a:pt x="11350" y="6467"/>
                  </a:cubicBezTo>
                  <a:cubicBezTo>
                    <a:pt x="11361" y="6467"/>
                    <a:pt x="11372" y="6478"/>
                    <a:pt x="11372" y="6489"/>
                  </a:cubicBezTo>
                  <a:lnTo>
                    <a:pt x="11372" y="7039"/>
                  </a:lnTo>
                  <a:cubicBezTo>
                    <a:pt x="11372" y="7050"/>
                    <a:pt x="11361" y="7061"/>
                    <a:pt x="11350" y="7061"/>
                  </a:cubicBezTo>
                  <a:close/>
                  <a:moveTo>
                    <a:pt x="11350" y="6335"/>
                  </a:moveTo>
                  <a:cubicBezTo>
                    <a:pt x="11339" y="6335"/>
                    <a:pt x="11328" y="6324"/>
                    <a:pt x="11328" y="6313"/>
                  </a:cubicBezTo>
                  <a:lnTo>
                    <a:pt x="11328" y="5763"/>
                  </a:lnTo>
                  <a:cubicBezTo>
                    <a:pt x="11328" y="5752"/>
                    <a:pt x="11339" y="5741"/>
                    <a:pt x="11350" y="5741"/>
                  </a:cubicBezTo>
                  <a:cubicBezTo>
                    <a:pt x="11361" y="5741"/>
                    <a:pt x="11372" y="5752"/>
                    <a:pt x="11372" y="5763"/>
                  </a:cubicBezTo>
                  <a:lnTo>
                    <a:pt x="11372" y="6313"/>
                  </a:lnTo>
                  <a:cubicBezTo>
                    <a:pt x="11372" y="6324"/>
                    <a:pt x="11361" y="6335"/>
                    <a:pt x="11350" y="6335"/>
                  </a:cubicBezTo>
                  <a:close/>
                  <a:moveTo>
                    <a:pt x="11350" y="5609"/>
                  </a:moveTo>
                  <a:cubicBezTo>
                    <a:pt x="11339" y="5609"/>
                    <a:pt x="11328" y="5598"/>
                    <a:pt x="11328" y="5587"/>
                  </a:cubicBezTo>
                  <a:lnTo>
                    <a:pt x="11328" y="5037"/>
                  </a:lnTo>
                  <a:cubicBezTo>
                    <a:pt x="11328" y="5026"/>
                    <a:pt x="11339" y="5015"/>
                    <a:pt x="11350" y="5015"/>
                  </a:cubicBezTo>
                  <a:cubicBezTo>
                    <a:pt x="11361" y="5015"/>
                    <a:pt x="11372" y="5026"/>
                    <a:pt x="11372" y="5037"/>
                  </a:cubicBezTo>
                  <a:lnTo>
                    <a:pt x="11372" y="5587"/>
                  </a:lnTo>
                  <a:cubicBezTo>
                    <a:pt x="11372" y="5598"/>
                    <a:pt x="11361" y="5609"/>
                    <a:pt x="11350" y="5609"/>
                  </a:cubicBezTo>
                  <a:close/>
                  <a:moveTo>
                    <a:pt x="11350" y="4883"/>
                  </a:moveTo>
                  <a:cubicBezTo>
                    <a:pt x="11339" y="4883"/>
                    <a:pt x="11328" y="4872"/>
                    <a:pt x="11328" y="4861"/>
                  </a:cubicBezTo>
                  <a:lnTo>
                    <a:pt x="11328" y="4311"/>
                  </a:lnTo>
                  <a:cubicBezTo>
                    <a:pt x="11328" y="4300"/>
                    <a:pt x="11339" y="4289"/>
                    <a:pt x="11350" y="4289"/>
                  </a:cubicBezTo>
                  <a:cubicBezTo>
                    <a:pt x="11361" y="4289"/>
                    <a:pt x="11372" y="4300"/>
                    <a:pt x="11372" y="4311"/>
                  </a:cubicBezTo>
                  <a:lnTo>
                    <a:pt x="11372" y="4861"/>
                  </a:lnTo>
                  <a:cubicBezTo>
                    <a:pt x="11372" y="4872"/>
                    <a:pt x="11361" y="4883"/>
                    <a:pt x="11350" y="4883"/>
                  </a:cubicBezTo>
                  <a:close/>
                  <a:moveTo>
                    <a:pt x="11350" y="4158"/>
                  </a:moveTo>
                  <a:cubicBezTo>
                    <a:pt x="11339" y="4158"/>
                    <a:pt x="11328" y="4147"/>
                    <a:pt x="11328" y="4136"/>
                  </a:cubicBezTo>
                  <a:lnTo>
                    <a:pt x="11328" y="3586"/>
                  </a:lnTo>
                  <a:cubicBezTo>
                    <a:pt x="11328" y="3575"/>
                    <a:pt x="11339" y="3564"/>
                    <a:pt x="11350" y="3564"/>
                  </a:cubicBezTo>
                  <a:cubicBezTo>
                    <a:pt x="11361" y="3564"/>
                    <a:pt x="11372" y="3575"/>
                    <a:pt x="11372" y="3586"/>
                  </a:cubicBezTo>
                  <a:lnTo>
                    <a:pt x="11372" y="4136"/>
                  </a:lnTo>
                  <a:cubicBezTo>
                    <a:pt x="11372" y="4147"/>
                    <a:pt x="11361" y="4158"/>
                    <a:pt x="11350" y="4158"/>
                  </a:cubicBezTo>
                  <a:close/>
                  <a:moveTo>
                    <a:pt x="11350" y="3432"/>
                  </a:moveTo>
                  <a:cubicBezTo>
                    <a:pt x="11339" y="3432"/>
                    <a:pt x="11328" y="3421"/>
                    <a:pt x="11328" y="3399"/>
                  </a:cubicBezTo>
                  <a:lnTo>
                    <a:pt x="11328" y="2860"/>
                  </a:lnTo>
                  <a:cubicBezTo>
                    <a:pt x="11328" y="2849"/>
                    <a:pt x="11339" y="2838"/>
                    <a:pt x="11350" y="2838"/>
                  </a:cubicBezTo>
                  <a:cubicBezTo>
                    <a:pt x="11361" y="2838"/>
                    <a:pt x="11372" y="2849"/>
                    <a:pt x="11372" y="2860"/>
                  </a:cubicBezTo>
                  <a:lnTo>
                    <a:pt x="11372" y="3399"/>
                  </a:lnTo>
                  <a:cubicBezTo>
                    <a:pt x="11372" y="3421"/>
                    <a:pt x="11361" y="3432"/>
                    <a:pt x="11350" y="3432"/>
                  </a:cubicBezTo>
                  <a:close/>
                  <a:moveTo>
                    <a:pt x="11350" y="2706"/>
                  </a:moveTo>
                  <a:cubicBezTo>
                    <a:pt x="11339" y="2706"/>
                    <a:pt x="11328" y="2695"/>
                    <a:pt x="11328" y="2673"/>
                  </a:cubicBezTo>
                  <a:lnTo>
                    <a:pt x="11328" y="2134"/>
                  </a:lnTo>
                  <a:cubicBezTo>
                    <a:pt x="11328" y="2123"/>
                    <a:pt x="11339" y="2112"/>
                    <a:pt x="11350" y="2112"/>
                  </a:cubicBezTo>
                  <a:cubicBezTo>
                    <a:pt x="11361" y="2112"/>
                    <a:pt x="11372" y="2123"/>
                    <a:pt x="11372" y="2134"/>
                  </a:cubicBezTo>
                  <a:lnTo>
                    <a:pt x="11372" y="2673"/>
                  </a:lnTo>
                  <a:cubicBezTo>
                    <a:pt x="11372" y="2695"/>
                    <a:pt x="11361" y="2706"/>
                    <a:pt x="11350" y="2706"/>
                  </a:cubicBezTo>
                  <a:close/>
                  <a:moveTo>
                    <a:pt x="11350" y="1980"/>
                  </a:moveTo>
                  <a:cubicBezTo>
                    <a:pt x="11339" y="1980"/>
                    <a:pt x="11328" y="1969"/>
                    <a:pt x="11328" y="1947"/>
                  </a:cubicBezTo>
                  <a:lnTo>
                    <a:pt x="11328" y="1408"/>
                  </a:lnTo>
                  <a:cubicBezTo>
                    <a:pt x="11328" y="1397"/>
                    <a:pt x="11339" y="1386"/>
                    <a:pt x="11350" y="1386"/>
                  </a:cubicBezTo>
                  <a:cubicBezTo>
                    <a:pt x="11361" y="1386"/>
                    <a:pt x="11372" y="1397"/>
                    <a:pt x="11372" y="1408"/>
                  </a:cubicBezTo>
                  <a:lnTo>
                    <a:pt x="11372" y="1947"/>
                  </a:lnTo>
                  <a:cubicBezTo>
                    <a:pt x="11372" y="1969"/>
                    <a:pt x="11361" y="1980"/>
                    <a:pt x="11350" y="1980"/>
                  </a:cubicBezTo>
                  <a:close/>
                  <a:moveTo>
                    <a:pt x="11350" y="1254"/>
                  </a:moveTo>
                  <a:cubicBezTo>
                    <a:pt x="11339" y="1254"/>
                    <a:pt x="11328" y="1243"/>
                    <a:pt x="11328" y="1221"/>
                  </a:cubicBezTo>
                  <a:lnTo>
                    <a:pt x="11328" y="880"/>
                  </a:lnTo>
                  <a:cubicBezTo>
                    <a:pt x="11328" y="814"/>
                    <a:pt x="11317" y="748"/>
                    <a:pt x="11306" y="693"/>
                  </a:cubicBezTo>
                  <a:cubicBezTo>
                    <a:pt x="11295" y="671"/>
                    <a:pt x="11306" y="660"/>
                    <a:pt x="11317" y="660"/>
                  </a:cubicBezTo>
                  <a:cubicBezTo>
                    <a:pt x="11328" y="660"/>
                    <a:pt x="11339" y="671"/>
                    <a:pt x="11350" y="682"/>
                  </a:cubicBezTo>
                  <a:cubicBezTo>
                    <a:pt x="11361" y="748"/>
                    <a:pt x="11372" y="814"/>
                    <a:pt x="11372" y="880"/>
                  </a:cubicBezTo>
                  <a:lnTo>
                    <a:pt x="11372" y="1232"/>
                  </a:lnTo>
                  <a:cubicBezTo>
                    <a:pt x="11372" y="1243"/>
                    <a:pt x="11361" y="1254"/>
                    <a:pt x="11350" y="1254"/>
                  </a:cubicBezTo>
                  <a:close/>
                  <a:moveTo>
                    <a:pt x="11262" y="539"/>
                  </a:moveTo>
                  <a:cubicBezTo>
                    <a:pt x="11251" y="539"/>
                    <a:pt x="11251" y="528"/>
                    <a:pt x="11240" y="528"/>
                  </a:cubicBezTo>
                  <a:cubicBezTo>
                    <a:pt x="11163" y="364"/>
                    <a:pt x="11042" y="232"/>
                    <a:pt x="10877" y="144"/>
                  </a:cubicBezTo>
                  <a:cubicBezTo>
                    <a:pt x="10866" y="144"/>
                    <a:pt x="10866" y="133"/>
                    <a:pt x="10866" y="122"/>
                  </a:cubicBezTo>
                  <a:cubicBezTo>
                    <a:pt x="10877" y="111"/>
                    <a:pt x="10888" y="100"/>
                    <a:pt x="10899" y="111"/>
                  </a:cubicBezTo>
                  <a:cubicBezTo>
                    <a:pt x="11064" y="199"/>
                    <a:pt x="11196" y="342"/>
                    <a:pt x="11284" y="506"/>
                  </a:cubicBezTo>
                  <a:cubicBezTo>
                    <a:pt x="11284" y="517"/>
                    <a:pt x="11284" y="528"/>
                    <a:pt x="11273" y="539"/>
                  </a:cubicBezTo>
                  <a:cubicBezTo>
                    <a:pt x="11273" y="539"/>
                    <a:pt x="11262" y="539"/>
                    <a:pt x="11262" y="539"/>
                  </a:cubicBezTo>
                  <a:close/>
                  <a:moveTo>
                    <a:pt x="10723" y="78"/>
                  </a:moveTo>
                  <a:lnTo>
                    <a:pt x="10712" y="78"/>
                  </a:lnTo>
                  <a:cubicBezTo>
                    <a:pt x="10646" y="67"/>
                    <a:pt x="10569" y="56"/>
                    <a:pt x="10492" y="56"/>
                  </a:cubicBezTo>
                  <a:lnTo>
                    <a:pt x="10184" y="56"/>
                  </a:lnTo>
                  <a:cubicBezTo>
                    <a:pt x="10162" y="56"/>
                    <a:pt x="10151" y="45"/>
                    <a:pt x="10151" y="23"/>
                  </a:cubicBezTo>
                  <a:cubicBezTo>
                    <a:pt x="10151" y="12"/>
                    <a:pt x="10162" y="1"/>
                    <a:pt x="10184" y="1"/>
                  </a:cubicBezTo>
                  <a:lnTo>
                    <a:pt x="10492" y="1"/>
                  </a:lnTo>
                  <a:cubicBezTo>
                    <a:pt x="10569" y="1"/>
                    <a:pt x="10646" y="12"/>
                    <a:pt x="10723" y="34"/>
                  </a:cubicBezTo>
                  <a:cubicBezTo>
                    <a:pt x="10745" y="45"/>
                    <a:pt x="10745" y="56"/>
                    <a:pt x="10745" y="67"/>
                  </a:cubicBezTo>
                  <a:cubicBezTo>
                    <a:pt x="10745" y="78"/>
                    <a:pt x="10734" y="78"/>
                    <a:pt x="10723" y="78"/>
                  </a:cubicBezTo>
                  <a:close/>
                  <a:moveTo>
                    <a:pt x="9997" y="56"/>
                  </a:moveTo>
                  <a:lnTo>
                    <a:pt x="9459" y="56"/>
                  </a:lnTo>
                  <a:cubicBezTo>
                    <a:pt x="9448" y="56"/>
                    <a:pt x="9437" y="45"/>
                    <a:pt x="9437" y="23"/>
                  </a:cubicBezTo>
                  <a:cubicBezTo>
                    <a:pt x="9437" y="12"/>
                    <a:pt x="9437" y="1"/>
                    <a:pt x="9459" y="1"/>
                  </a:cubicBezTo>
                  <a:lnTo>
                    <a:pt x="9997" y="1"/>
                  </a:lnTo>
                  <a:cubicBezTo>
                    <a:pt x="10008" y="1"/>
                    <a:pt x="10019" y="12"/>
                    <a:pt x="10019" y="23"/>
                  </a:cubicBezTo>
                  <a:cubicBezTo>
                    <a:pt x="10019" y="45"/>
                    <a:pt x="10008" y="56"/>
                    <a:pt x="9997" y="56"/>
                  </a:cubicBezTo>
                  <a:close/>
                  <a:moveTo>
                    <a:pt x="9272" y="56"/>
                  </a:moveTo>
                  <a:lnTo>
                    <a:pt x="8733" y="56"/>
                  </a:lnTo>
                  <a:cubicBezTo>
                    <a:pt x="8722" y="56"/>
                    <a:pt x="8711" y="45"/>
                    <a:pt x="8711" y="23"/>
                  </a:cubicBezTo>
                  <a:cubicBezTo>
                    <a:pt x="8711" y="12"/>
                    <a:pt x="8711" y="1"/>
                    <a:pt x="8733" y="1"/>
                  </a:cubicBezTo>
                  <a:lnTo>
                    <a:pt x="9272" y="1"/>
                  </a:lnTo>
                  <a:cubicBezTo>
                    <a:pt x="9283" y="1"/>
                    <a:pt x="9294" y="12"/>
                    <a:pt x="9294" y="23"/>
                  </a:cubicBezTo>
                  <a:cubicBezTo>
                    <a:pt x="9294" y="45"/>
                    <a:pt x="9283" y="56"/>
                    <a:pt x="9272" y="56"/>
                  </a:cubicBezTo>
                  <a:close/>
                  <a:moveTo>
                    <a:pt x="8546" y="56"/>
                  </a:moveTo>
                  <a:lnTo>
                    <a:pt x="8007" y="56"/>
                  </a:lnTo>
                  <a:cubicBezTo>
                    <a:pt x="7996" y="56"/>
                    <a:pt x="7985" y="45"/>
                    <a:pt x="7985" y="23"/>
                  </a:cubicBezTo>
                  <a:cubicBezTo>
                    <a:pt x="7985" y="12"/>
                    <a:pt x="7985" y="1"/>
                    <a:pt x="8007" y="1"/>
                  </a:cubicBezTo>
                  <a:lnTo>
                    <a:pt x="8546" y="1"/>
                  </a:lnTo>
                  <a:cubicBezTo>
                    <a:pt x="8557" y="1"/>
                    <a:pt x="8568" y="12"/>
                    <a:pt x="8568" y="23"/>
                  </a:cubicBezTo>
                  <a:cubicBezTo>
                    <a:pt x="8568" y="45"/>
                    <a:pt x="8557" y="56"/>
                    <a:pt x="8546" y="56"/>
                  </a:cubicBezTo>
                  <a:close/>
                  <a:moveTo>
                    <a:pt x="7820" y="56"/>
                  </a:moveTo>
                  <a:lnTo>
                    <a:pt x="7281" y="56"/>
                  </a:lnTo>
                  <a:cubicBezTo>
                    <a:pt x="7270" y="56"/>
                    <a:pt x="7259" y="45"/>
                    <a:pt x="7259" y="23"/>
                  </a:cubicBezTo>
                  <a:cubicBezTo>
                    <a:pt x="7259" y="12"/>
                    <a:pt x="7259" y="1"/>
                    <a:pt x="7281" y="1"/>
                  </a:cubicBezTo>
                  <a:lnTo>
                    <a:pt x="7820" y="1"/>
                  </a:lnTo>
                  <a:cubicBezTo>
                    <a:pt x="7831" y="1"/>
                    <a:pt x="7842" y="12"/>
                    <a:pt x="7842" y="23"/>
                  </a:cubicBezTo>
                  <a:cubicBezTo>
                    <a:pt x="7842" y="45"/>
                    <a:pt x="7831" y="56"/>
                    <a:pt x="7820" y="56"/>
                  </a:cubicBezTo>
                  <a:close/>
                  <a:moveTo>
                    <a:pt x="7094" y="56"/>
                  </a:moveTo>
                  <a:lnTo>
                    <a:pt x="6555" y="56"/>
                  </a:lnTo>
                  <a:cubicBezTo>
                    <a:pt x="6544" y="56"/>
                    <a:pt x="6533" y="45"/>
                    <a:pt x="6533" y="23"/>
                  </a:cubicBezTo>
                  <a:cubicBezTo>
                    <a:pt x="6533" y="12"/>
                    <a:pt x="6533" y="1"/>
                    <a:pt x="6555" y="1"/>
                  </a:cubicBezTo>
                  <a:lnTo>
                    <a:pt x="7094" y="1"/>
                  </a:lnTo>
                  <a:cubicBezTo>
                    <a:pt x="7105" y="1"/>
                    <a:pt x="7116" y="12"/>
                    <a:pt x="7116" y="23"/>
                  </a:cubicBezTo>
                  <a:cubicBezTo>
                    <a:pt x="7116" y="45"/>
                    <a:pt x="7105" y="56"/>
                    <a:pt x="7094" y="56"/>
                  </a:cubicBezTo>
                  <a:close/>
                  <a:moveTo>
                    <a:pt x="6368" y="56"/>
                  </a:moveTo>
                  <a:lnTo>
                    <a:pt x="5829" y="56"/>
                  </a:lnTo>
                  <a:cubicBezTo>
                    <a:pt x="5818" y="56"/>
                    <a:pt x="5807" y="45"/>
                    <a:pt x="5807" y="23"/>
                  </a:cubicBezTo>
                  <a:cubicBezTo>
                    <a:pt x="5807" y="12"/>
                    <a:pt x="5807" y="1"/>
                    <a:pt x="5829" y="1"/>
                  </a:cubicBezTo>
                  <a:lnTo>
                    <a:pt x="6368" y="1"/>
                  </a:lnTo>
                  <a:cubicBezTo>
                    <a:pt x="6379" y="1"/>
                    <a:pt x="6390" y="12"/>
                    <a:pt x="6390" y="23"/>
                  </a:cubicBezTo>
                  <a:cubicBezTo>
                    <a:pt x="6390" y="45"/>
                    <a:pt x="6379" y="56"/>
                    <a:pt x="6368" y="56"/>
                  </a:cubicBezTo>
                  <a:close/>
                  <a:moveTo>
                    <a:pt x="5643" y="56"/>
                  </a:moveTo>
                  <a:lnTo>
                    <a:pt x="5104" y="56"/>
                  </a:lnTo>
                  <a:cubicBezTo>
                    <a:pt x="5093" y="56"/>
                    <a:pt x="5082" y="45"/>
                    <a:pt x="5082" y="23"/>
                  </a:cubicBezTo>
                  <a:cubicBezTo>
                    <a:pt x="5082" y="12"/>
                    <a:pt x="5082" y="1"/>
                    <a:pt x="5104" y="1"/>
                  </a:cubicBezTo>
                  <a:lnTo>
                    <a:pt x="5643" y="1"/>
                  </a:lnTo>
                  <a:cubicBezTo>
                    <a:pt x="5654" y="1"/>
                    <a:pt x="5665" y="12"/>
                    <a:pt x="5665" y="23"/>
                  </a:cubicBezTo>
                  <a:cubicBezTo>
                    <a:pt x="5665" y="45"/>
                    <a:pt x="5654" y="56"/>
                    <a:pt x="5643" y="56"/>
                  </a:cubicBezTo>
                  <a:close/>
                  <a:moveTo>
                    <a:pt x="4917" y="56"/>
                  </a:moveTo>
                  <a:lnTo>
                    <a:pt x="4378" y="56"/>
                  </a:lnTo>
                  <a:cubicBezTo>
                    <a:pt x="4367" y="56"/>
                    <a:pt x="4356" y="45"/>
                    <a:pt x="4356" y="23"/>
                  </a:cubicBezTo>
                  <a:cubicBezTo>
                    <a:pt x="4356" y="12"/>
                    <a:pt x="4356" y="1"/>
                    <a:pt x="4378" y="1"/>
                  </a:cubicBezTo>
                  <a:lnTo>
                    <a:pt x="4917" y="1"/>
                  </a:lnTo>
                  <a:cubicBezTo>
                    <a:pt x="4928" y="1"/>
                    <a:pt x="4939" y="12"/>
                    <a:pt x="4939" y="23"/>
                  </a:cubicBezTo>
                  <a:cubicBezTo>
                    <a:pt x="4939" y="45"/>
                    <a:pt x="4928" y="56"/>
                    <a:pt x="4917" y="56"/>
                  </a:cubicBezTo>
                  <a:close/>
                  <a:moveTo>
                    <a:pt x="4191" y="56"/>
                  </a:moveTo>
                  <a:lnTo>
                    <a:pt x="3652" y="56"/>
                  </a:lnTo>
                  <a:cubicBezTo>
                    <a:pt x="3641" y="56"/>
                    <a:pt x="3630" y="45"/>
                    <a:pt x="3630" y="23"/>
                  </a:cubicBezTo>
                  <a:cubicBezTo>
                    <a:pt x="3630" y="12"/>
                    <a:pt x="3630" y="1"/>
                    <a:pt x="3652" y="1"/>
                  </a:cubicBezTo>
                  <a:lnTo>
                    <a:pt x="4191" y="1"/>
                  </a:lnTo>
                  <a:cubicBezTo>
                    <a:pt x="4202" y="1"/>
                    <a:pt x="4213" y="12"/>
                    <a:pt x="4213" y="23"/>
                  </a:cubicBezTo>
                  <a:cubicBezTo>
                    <a:pt x="4213" y="45"/>
                    <a:pt x="4202" y="56"/>
                    <a:pt x="4191" y="56"/>
                  </a:cubicBezTo>
                  <a:close/>
                  <a:moveTo>
                    <a:pt x="3465" y="56"/>
                  </a:moveTo>
                  <a:lnTo>
                    <a:pt x="2926" y="56"/>
                  </a:lnTo>
                  <a:cubicBezTo>
                    <a:pt x="2915" y="56"/>
                    <a:pt x="2904" y="45"/>
                    <a:pt x="2904" y="23"/>
                  </a:cubicBezTo>
                  <a:cubicBezTo>
                    <a:pt x="2904" y="12"/>
                    <a:pt x="2904" y="1"/>
                    <a:pt x="2926" y="1"/>
                  </a:cubicBezTo>
                  <a:lnTo>
                    <a:pt x="3465" y="1"/>
                  </a:lnTo>
                  <a:cubicBezTo>
                    <a:pt x="3476" y="1"/>
                    <a:pt x="3487" y="12"/>
                    <a:pt x="3487" y="23"/>
                  </a:cubicBezTo>
                  <a:cubicBezTo>
                    <a:pt x="3487" y="45"/>
                    <a:pt x="3476" y="56"/>
                    <a:pt x="3465" y="56"/>
                  </a:cubicBezTo>
                  <a:close/>
                  <a:moveTo>
                    <a:pt x="2739" y="56"/>
                  </a:moveTo>
                  <a:lnTo>
                    <a:pt x="2200" y="56"/>
                  </a:lnTo>
                  <a:cubicBezTo>
                    <a:pt x="2189" y="56"/>
                    <a:pt x="2178" y="45"/>
                    <a:pt x="2178" y="23"/>
                  </a:cubicBezTo>
                  <a:cubicBezTo>
                    <a:pt x="2178" y="12"/>
                    <a:pt x="2178" y="1"/>
                    <a:pt x="2200" y="1"/>
                  </a:cubicBezTo>
                  <a:lnTo>
                    <a:pt x="2739" y="1"/>
                  </a:lnTo>
                  <a:cubicBezTo>
                    <a:pt x="2750" y="1"/>
                    <a:pt x="2761" y="12"/>
                    <a:pt x="2761" y="23"/>
                  </a:cubicBezTo>
                  <a:cubicBezTo>
                    <a:pt x="2761" y="45"/>
                    <a:pt x="2750" y="56"/>
                    <a:pt x="2739" y="56"/>
                  </a:cubicBezTo>
                  <a:close/>
                  <a:moveTo>
                    <a:pt x="2013" y="56"/>
                  </a:moveTo>
                  <a:lnTo>
                    <a:pt x="1475" y="56"/>
                  </a:lnTo>
                  <a:cubicBezTo>
                    <a:pt x="1464" y="56"/>
                    <a:pt x="1453" y="45"/>
                    <a:pt x="1453" y="23"/>
                  </a:cubicBezTo>
                  <a:cubicBezTo>
                    <a:pt x="1453" y="12"/>
                    <a:pt x="1453" y="1"/>
                    <a:pt x="1475" y="1"/>
                  </a:cubicBezTo>
                  <a:lnTo>
                    <a:pt x="2013" y="1"/>
                  </a:lnTo>
                  <a:cubicBezTo>
                    <a:pt x="2024" y="1"/>
                    <a:pt x="2035" y="12"/>
                    <a:pt x="2035" y="23"/>
                  </a:cubicBezTo>
                  <a:cubicBezTo>
                    <a:pt x="2035" y="45"/>
                    <a:pt x="2024" y="56"/>
                    <a:pt x="2013" y="56"/>
                  </a:cubicBezTo>
                  <a:close/>
                  <a:moveTo>
                    <a:pt x="1288" y="56"/>
                  </a:moveTo>
                  <a:lnTo>
                    <a:pt x="749" y="56"/>
                  </a:lnTo>
                  <a:cubicBezTo>
                    <a:pt x="738" y="56"/>
                    <a:pt x="727" y="45"/>
                    <a:pt x="727" y="23"/>
                  </a:cubicBezTo>
                  <a:cubicBezTo>
                    <a:pt x="727" y="12"/>
                    <a:pt x="727" y="1"/>
                    <a:pt x="749" y="1"/>
                  </a:cubicBezTo>
                  <a:lnTo>
                    <a:pt x="1288" y="1"/>
                  </a:lnTo>
                  <a:cubicBezTo>
                    <a:pt x="1299" y="1"/>
                    <a:pt x="1310" y="12"/>
                    <a:pt x="1310" y="23"/>
                  </a:cubicBezTo>
                  <a:cubicBezTo>
                    <a:pt x="1310" y="45"/>
                    <a:pt x="1299" y="56"/>
                    <a:pt x="1288" y="56"/>
                  </a:cubicBezTo>
                  <a:close/>
                  <a:moveTo>
                    <a:pt x="562" y="56"/>
                  </a:moveTo>
                  <a:lnTo>
                    <a:pt x="23" y="56"/>
                  </a:lnTo>
                  <a:cubicBezTo>
                    <a:pt x="12" y="56"/>
                    <a:pt x="1" y="45"/>
                    <a:pt x="1" y="23"/>
                  </a:cubicBezTo>
                  <a:cubicBezTo>
                    <a:pt x="1" y="12"/>
                    <a:pt x="1" y="1"/>
                    <a:pt x="23" y="1"/>
                  </a:cubicBezTo>
                  <a:lnTo>
                    <a:pt x="562" y="1"/>
                  </a:lnTo>
                  <a:cubicBezTo>
                    <a:pt x="573" y="1"/>
                    <a:pt x="584" y="12"/>
                    <a:pt x="584" y="23"/>
                  </a:cubicBezTo>
                  <a:cubicBezTo>
                    <a:pt x="584" y="45"/>
                    <a:pt x="573" y="56"/>
                    <a:pt x="562" y="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1"/>
            <p:cNvSpPr/>
            <p:nvPr/>
          </p:nvSpPr>
          <p:spPr>
            <a:xfrm>
              <a:off x="2604313" y="2506307"/>
              <a:ext cx="347860" cy="175434"/>
            </a:xfrm>
            <a:custGeom>
              <a:avLst/>
              <a:gdLst/>
              <a:ahLst/>
              <a:cxnLst/>
              <a:rect l="l" t="t" r="r" b="b"/>
              <a:pathLst>
                <a:path w="5411" h="2729" extrusionOk="0">
                  <a:moveTo>
                    <a:pt x="1364" y="1"/>
                  </a:moveTo>
                  <a:cubicBezTo>
                    <a:pt x="605" y="1"/>
                    <a:pt x="0" y="606"/>
                    <a:pt x="0" y="1364"/>
                  </a:cubicBezTo>
                  <a:cubicBezTo>
                    <a:pt x="0" y="2112"/>
                    <a:pt x="605" y="2728"/>
                    <a:pt x="1364" y="2728"/>
                  </a:cubicBezTo>
                  <a:lnTo>
                    <a:pt x="5411" y="2728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1"/>
            <p:cNvSpPr/>
            <p:nvPr/>
          </p:nvSpPr>
          <p:spPr>
            <a:xfrm>
              <a:off x="2643206" y="2628257"/>
              <a:ext cx="96174" cy="27321"/>
            </a:xfrm>
            <a:custGeom>
              <a:avLst/>
              <a:gdLst/>
              <a:ahLst/>
              <a:cxnLst/>
              <a:rect l="l" t="t" r="r" b="b"/>
              <a:pathLst>
                <a:path w="1496" h="425" extrusionOk="0">
                  <a:moveTo>
                    <a:pt x="55" y="1"/>
                  </a:moveTo>
                  <a:cubicBezTo>
                    <a:pt x="44" y="1"/>
                    <a:pt x="33" y="6"/>
                    <a:pt x="22" y="17"/>
                  </a:cubicBezTo>
                  <a:cubicBezTo>
                    <a:pt x="0" y="28"/>
                    <a:pt x="0" y="61"/>
                    <a:pt x="11" y="72"/>
                  </a:cubicBezTo>
                  <a:cubicBezTo>
                    <a:pt x="198" y="292"/>
                    <a:pt x="473" y="424"/>
                    <a:pt x="759" y="424"/>
                  </a:cubicBezTo>
                  <a:cubicBezTo>
                    <a:pt x="1034" y="424"/>
                    <a:pt x="1298" y="303"/>
                    <a:pt x="1485" y="83"/>
                  </a:cubicBezTo>
                  <a:cubicBezTo>
                    <a:pt x="1496" y="72"/>
                    <a:pt x="1496" y="39"/>
                    <a:pt x="1474" y="28"/>
                  </a:cubicBezTo>
                  <a:cubicBezTo>
                    <a:pt x="1468" y="17"/>
                    <a:pt x="1457" y="12"/>
                    <a:pt x="1446" y="12"/>
                  </a:cubicBezTo>
                  <a:cubicBezTo>
                    <a:pt x="1435" y="12"/>
                    <a:pt x="1424" y="17"/>
                    <a:pt x="1419" y="28"/>
                  </a:cubicBezTo>
                  <a:cubicBezTo>
                    <a:pt x="1254" y="226"/>
                    <a:pt x="1012" y="336"/>
                    <a:pt x="759" y="336"/>
                  </a:cubicBezTo>
                  <a:cubicBezTo>
                    <a:pt x="495" y="336"/>
                    <a:pt x="253" y="215"/>
                    <a:pt x="88" y="17"/>
                  </a:cubicBezTo>
                  <a:cubicBezTo>
                    <a:pt x="77" y="6"/>
                    <a:pt x="66" y="1"/>
                    <a:pt x="55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1"/>
            <p:cNvSpPr/>
            <p:nvPr/>
          </p:nvSpPr>
          <p:spPr>
            <a:xfrm>
              <a:off x="2639670" y="2546293"/>
              <a:ext cx="104660" cy="95335"/>
            </a:xfrm>
            <a:custGeom>
              <a:avLst/>
              <a:gdLst/>
              <a:ahLst/>
              <a:cxnLst/>
              <a:rect l="l" t="t" r="r" b="b"/>
              <a:pathLst>
                <a:path w="1628" h="1483" extrusionOk="0">
                  <a:moveTo>
                    <a:pt x="809" y="0"/>
                  </a:moveTo>
                  <a:cubicBezTo>
                    <a:pt x="619" y="0"/>
                    <a:pt x="429" y="72"/>
                    <a:pt x="286" y="215"/>
                  </a:cubicBezTo>
                  <a:cubicBezTo>
                    <a:pt x="0" y="512"/>
                    <a:pt x="0" y="973"/>
                    <a:pt x="286" y="1259"/>
                  </a:cubicBezTo>
                  <a:cubicBezTo>
                    <a:pt x="429" y="1408"/>
                    <a:pt x="619" y="1482"/>
                    <a:pt x="809" y="1482"/>
                  </a:cubicBezTo>
                  <a:cubicBezTo>
                    <a:pt x="998" y="1482"/>
                    <a:pt x="1188" y="1408"/>
                    <a:pt x="1331" y="1259"/>
                  </a:cubicBezTo>
                  <a:cubicBezTo>
                    <a:pt x="1628" y="973"/>
                    <a:pt x="1628" y="512"/>
                    <a:pt x="1331" y="215"/>
                  </a:cubicBezTo>
                  <a:cubicBezTo>
                    <a:pt x="1188" y="72"/>
                    <a:pt x="998" y="0"/>
                    <a:pt x="8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1"/>
            <p:cNvSpPr/>
            <p:nvPr/>
          </p:nvSpPr>
          <p:spPr>
            <a:xfrm>
              <a:off x="2612799" y="2514793"/>
              <a:ext cx="195884" cy="87749"/>
            </a:xfrm>
            <a:custGeom>
              <a:avLst/>
              <a:gdLst/>
              <a:ahLst/>
              <a:cxnLst/>
              <a:rect l="l" t="t" r="r" b="b"/>
              <a:pathLst>
                <a:path w="3047" h="1365" extrusionOk="0">
                  <a:moveTo>
                    <a:pt x="1232" y="1"/>
                  </a:moveTo>
                  <a:cubicBezTo>
                    <a:pt x="550" y="1"/>
                    <a:pt x="0" y="551"/>
                    <a:pt x="0" y="1232"/>
                  </a:cubicBezTo>
                  <a:cubicBezTo>
                    <a:pt x="0" y="1309"/>
                    <a:pt x="66" y="1364"/>
                    <a:pt x="132" y="1364"/>
                  </a:cubicBezTo>
                  <a:lnTo>
                    <a:pt x="143" y="1364"/>
                  </a:lnTo>
                  <a:cubicBezTo>
                    <a:pt x="209" y="1364"/>
                    <a:pt x="275" y="1309"/>
                    <a:pt x="275" y="1232"/>
                  </a:cubicBezTo>
                  <a:cubicBezTo>
                    <a:pt x="275" y="705"/>
                    <a:pt x="704" y="276"/>
                    <a:pt x="1232" y="276"/>
                  </a:cubicBezTo>
                  <a:lnTo>
                    <a:pt x="2915" y="276"/>
                  </a:lnTo>
                  <a:cubicBezTo>
                    <a:pt x="2992" y="276"/>
                    <a:pt x="3047" y="210"/>
                    <a:pt x="3047" y="144"/>
                  </a:cubicBezTo>
                  <a:cubicBezTo>
                    <a:pt x="3047" y="67"/>
                    <a:pt x="2992" y="1"/>
                    <a:pt x="2915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1"/>
            <p:cNvSpPr/>
            <p:nvPr/>
          </p:nvSpPr>
          <p:spPr>
            <a:xfrm>
              <a:off x="2694764" y="2681679"/>
              <a:ext cx="247507" cy="10671"/>
            </a:xfrm>
            <a:custGeom>
              <a:avLst/>
              <a:gdLst/>
              <a:ahLst/>
              <a:cxnLst/>
              <a:rect l="l" t="t" r="r" b="b"/>
              <a:pathLst>
                <a:path w="3850" h="166" extrusionOk="0">
                  <a:moveTo>
                    <a:pt x="78" y="0"/>
                  </a:moveTo>
                  <a:cubicBezTo>
                    <a:pt x="34" y="0"/>
                    <a:pt x="1" y="33"/>
                    <a:pt x="1" y="77"/>
                  </a:cubicBezTo>
                  <a:cubicBezTo>
                    <a:pt x="1" y="132"/>
                    <a:pt x="34" y="165"/>
                    <a:pt x="78" y="165"/>
                  </a:cubicBezTo>
                  <a:lnTo>
                    <a:pt x="3773" y="165"/>
                  </a:lnTo>
                  <a:cubicBezTo>
                    <a:pt x="3817" y="165"/>
                    <a:pt x="3850" y="132"/>
                    <a:pt x="3850" y="77"/>
                  </a:cubicBezTo>
                  <a:cubicBezTo>
                    <a:pt x="3850" y="33"/>
                    <a:pt x="3817" y="0"/>
                    <a:pt x="3773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1"/>
            <p:cNvSpPr/>
            <p:nvPr/>
          </p:nvSpPr>
          <p:spPr>
            <a:xfrm>
              <a:off x="2655935" y="2552271"/>
              <a:ext cx="72131" cy="25585"/>
            </a:xfrm>
            <a:custGeom>
              <a:avLst/>
              <a:gdLst/>
              <a:ahLst/>
              <a:cxnLst/>
              <a:rect l="l" t="t" r="r" b="b"/>
              <a:pathLst>
                <a:path w="1122" h="398" extrusionOk="0">
                  <a:moveTo>
                    <a:pt x="561" y="1"/>
                  </a:moveTo>
                  <a:cubicBezTo>
                    <a:pt x="330" y="1"/>
                    <a:pt x="132" y="122"/>
                    <a:pt x="11" y="309"/>
                  </a:cubicBezTo>
                  <a:cubicBezTo>
                    <a:pt x="0" y="342"/>
                    <a:pt x="0" y="375"/>
                    <a:pt x="33" y="386"/>
                  </a:cubicBezTo>
                  <a:cubicBezTo>
                    <a:pt x="42" y="394"/>
                    <a:pt x="52" y="398"/>
                    <a:pt x="62" y="398"/>
                  </a:cubicBezTo>
                  <a:cubicBezTo>
                    <a:pt x="79" y="398"/>
                    <a:pt x="97" y="388"/>
                    <a:pt x="110" y="375"/>
                  </a:cubicBezTo>
                  <a:cubicBezTo>
                    <a:pt x="198" y="210"/>
                    <a:pt x="374" y="111"/>
                    <a:pt x="561" y="111"/>
                  </a:cubicBezTo>
                  <a:cubicBezTo>
                    <a:pt x="737" y="111"/>
                    <a:pt x="913" y="210"/>
                    <a:pt x="1012" y="375"/>
                  </a:cubicBezTo>
                  <a:cubicBezTo>
                    <a:pt x="1023" y="386"/>
                    <a:pt x="1034" y="397"/>
                    <a:pt x="1056" y="397"/>
                  </a:cubicBezTo>
                  <a:cubicBezTo>
                    <a:pt x="1067" y="397"/>
                    <a:pt x="1078" y="397"/>
                    <a:pt x="1089" y="386"/>
                  </a:cubicBezTo>
                  <a:cubicBezTo>
                    <a:pt x="1111" y="375"/>
                    <a:pt x="1122" y="342"/>
                    <a:pt x="1100" y="309"/>
                  </a:cubicBezTo>
                  <a:cubicBezTo>
                    <a:pt x="990" y="122"/>
                    <a:pt x="781" y="1"/>
                    <a:pt x="561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1"/>
            <p:cNvSpPr/>
            <p:nvPr/>
          </p:nvSpPr>
          <p:spPr>
            <a:xfrm>
              <a:off x="2184376" y="3030275"/>
              <a:ext cx="755100" cy="183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1"/>
            <p:cNvSpPr/>
            <p:nvPr/>
          </p:nvSpPr>
          <p:spPr>
            <a:xfrm>
              <a:off x="2395060" y="3069772"/>
              <a:ext cx="78495" cy="99770"/>
            </a:xfrm>
            <a:custGeom>
              <a:avLst/>
              <a:gdLst/>
              <a:ahLst/>
              <a:cxnLst/>
              <a:rect l="l" t="t" r="r" b="b"/>
              <a:pathLst>
                <a:path w="1221" h="1552" extrusionOk="0">
                  <a:moveTo>
                    <a:pt x="616" y="1"/>
                  </a:moveTo>
                  <a:cubicBezTo>
                    <a:pt x="506" y="1"/>
                    <a:pt x="418" y="12"/>
                    <a:pt x="330" y="45"/>
                  </a:cubicBezTo>
                  <a:cubicBezTo>
                    <a:pt x="253" y="78"/>
                    <a:pt x="187" y="133"/>
                    <a:pt x="132" y="198"/>
                  </a:cubicBezTo>
                  <a:cubicBezTo>
                    <a:pt x="77" y="264"/>
                    <a:pt x="55" y="341"/>
                    <a:pt x="55" y="440"/>
                  </a:cubicBezTo>
                  <a:cubicBezTo>
                    <a:pt x="55" y="517"/>
                    <a:pt x="66" y="572"/>
                    <a:pt x="88" y="616"/>
                  </a:cubicBezTo>
                  <a:cubicBezTo>
                    <a:pt x="110" y="660"/>
                    <a:pt x="143" y="704"/>
                    <a:pt x="176" y="726"/>
                  </a:cubicBezTo>
                  <a:cubicBezTo>
                    <a:pt x="220" y="759"/>
                    <a:pt x="253" y="781"/>
                    <a:pt x="297" y="792"/>
                  </a:cubicBezTo>
                  <a:cubicBezTo>
                    <a:pt x="330" y="814"/>
                    <a:pt x="363" y="825"/>
                    <a:pt x="396" y="836"/>
                  </a:cubicBezTo>
                  <a:lnTo>
                    <a:pt x="781" y="946"/>
                  </a:lnTo>
                  <a:cubicBezTo>
                    <a:pt x="814" y="957"/>
                    <a:pt x="836" y="968"/>
                    <a:pt x="858" y="979"/>
                  </a:cubicBezTo>
                  <a:cubicBezTo>
                    <a:pt x="869" y="990"/>
                    <a:pt x="891" y="1001"/>
                    <a:pt x="902" y="1012"/>
                  </a:cubicBezTo>
                  <a:cubicBezTo>
                    <a:pt x="902" y="1023"/>
                    <a:pt x="913" y="1034"/>
                    <a:pt x="924" y="1056"/>
                  </a:cubicBezTo>
                  <a:cubicBezTo>
                    <a:pt x="924" y="1067"/>
                    <a:pt x="924" y="1078"/>
                    <a:pt x="924" y="1100"/>
                  </a:cubicBezTo>
                  <a:cubicBezTo>
                    <a:pt x="924" y="1133"/>
                    <a:pt x="913" y="1166"/>
                    <a:pt x="880" y="1199"/>
                  </a:cubicBezTo>
                  <a:cubicBezTo>
                    <a:pt x="858" y="1232"/>
                    <a:pt x="825" y="1254"/>
                    <a:pt x="781" y="1265"/>
                  </a:cubicBezTo>
                  <a:cubicBezTo>
                    <a:pt x="737" y="1276"/>
                    <a:pt x="693" y="1287"/>
                    <a:pt x="638" y="1287"/>
                  </a:cubicBezTo>
                  <a:cubicBezTo>
                    <a:pt x="561" y="1287"/>
                    <a:pt x="484" y="1265"/>
                    <a:pt x="418" y="1221"/>
                  </a:cubicBezTo>
                  <a:cubicBezTo>
                    <a:pt x="352" y="1177"/>
                    <a:pt x="308" y="1111"/>
                    <a:pt x="286" y="1023"/>
                  </a:cubicBezTo>
                  <a:lnTo>
                    <a:pt x="0" y="1067"/>
                  </a:lnTo>
                  <a:cubicBezTo>
                    <a:pt x="11" y="1166"/>
                    <a:pt x="44" y="1254"/>
                    <a:pt x="110" y="1320"/>
                  </a:cubicBezTo>
                  <a:cubicBezTo>
                    <a:pt x="165" y="1397"/>
                    <a:pt x="231" y="1452"/>
                    <a:pt x="319" y="1496"/>
                  </a:cubicBezTo>
                  <a:cubicBezTo>
                    <a:pt x="418" y="1529"/>
                    <a:pt x="517" y="1551"/>
                    <a:pt x="627" y="1551"/>
                  </a:cubicBezTo>
                  <a:cubicBezTo>
                    <a:pt x="704" y="1551"/>
                    <a:pt x="770" y="1540"/>
                    <a:pt x="847" y="1518"/>
                  </a:cubicBezTo>
                  <a:cubicBezTo>
                    <a:pt x="913" y="1496"/>
                    <a:pt x="979" y="1474"/>
                    <a:pt x="1034" y="1430"/>
                  </a:cubicBezTo>
                  <a:cubicBezTo>
                    <a:pt x="1100" y="1397"/>
                    <a:pt x="1144" y="1342"/>
                    <a:pt x="1177" y="1287"/>
                  </a:cubicBezTo>
                  <a:cubicBezTo>
                    <a:pt x="1210" y="1221"/>
                    <a:pt x="1221" y="1155"/>
                    <a:pt x="1221" y="1078"/>
                  </a:cubicBezTo>
                  <a:cubicBezTo>
                    <a:pt x="1221" y="1001"/>
                    <a:pt x="1210" y="946"/>
                    <a:pt x="1177" y="891"/>
                  </a:cubicBezTo>
                  <a:cubicBezTo>
                    <a:pt x="1155" y="847"/>
                    <a:pt x="1122" y="803"/>
                    <a:pt x="1078" y="770"/>
                  </a:cubicBezTo>
                  <a:cubicBezTo>
                    <a:pt x="1034" y="748"/>
                    <a:pt x="990" y="715"/>
                    <a:pt x="935" y="704"/>
                  </a:cubicBezTo>
                  <a:cubicBezTo>
                    <a:pt x="891" y="682"/>
                    <a:pt x="847" y="671"/>
                    <a:pt x="814" y="660"/>
                  </a:cubicBezTo>
                  <a:lnTo>
                    <a:pt x="550" y="594"/>
                  </a:lnTo>
                  <a:cubicBezTo>
                    <a:pt x="517" y="583"/>
                    <a:pt x="484" y="572"/>
                    <a:pt x="462" y="561"/>
                  </a:cubicBezTo>
                  <a:cubicBezTo>
                    <a:pt x="429" y="550"/>
                    <a:pt x="407" y="528"/>
                    <a:pt x="385" y="506"/>
                  </a:cubicBezTo>
                  <a:cubicBezTo>
                    <a:pt x="363" y="484"/>
                    <a:pt x="352" y="462"/>
                    <a:pt x="352" y="429"/>
                  </a:cubicBezTo>
                  <a:cubicBezTo>
                    <a:pt x="352" y="396"/>
                    <a:pt x="363" y="363"/>
                    <a:pt x="385" y="341"/>
                  </a:cubicBezTo>
                  <a:cubicBezTo>
                    <a:pt x="418" y="308"/>
                    <a:pt x="451" y="297"/>
                    <a:pt x="484" y="275"/>
                  </a:cubicBezTo>
                  <a:cubicBezTo>
                    <a:pt x="528" y="264"/>
                    <a:pt x="561" y="264"/>
                    <a:pt x="605" y="264"/>
                  </a:cubicBezTo>
                  <a:cubicBezTo>
                    <a:pt x="660" y="264"/>
                    <a:pt x="693" y="275"/>
                    <a:pt x="737" y="286"/>
                  </a:cubicBezTo>
                  <a:cubicBezTo>
                    <a:pt x="781" y="308"/>
                    <a:pt x="814" y="330"/>
                    <a:pt x="847" y="363"/>
                  </a:cubicBezTo>
                  <a:cubicBezTo>
                    <a:pt x="880" y="396"/>
                    <a:pt x="891" y="440"/>
                    <a:pt x="902" y="484"/>
                  </a:cubicBezTo>
                  <a:lnTo>
                    <a:pt x="1210" y="440"/>
                  </a:lnTo>
                  <a:cubicBezTo>
                    <a:pt x="1188" y="341"/>
                    <a:pt x="1144" y="264"/>
                    <a:pt x="1089" y="198"/>
                  </a:cubicBezTo>
                  <a:cubicBezTo>
                    <a:pt x="1034" y="133"/>
                    <a:pt x="968" y="89"/>
                    <a:pt x="891" y="56"/>
                  </a:cubicBezTo>
                  <a:cubicBezTo>
                    <a:pt x="814" y="23"/>
                    <a:pt x="715" y="1"/>
                    <a:pt x="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1"/>
            <p:cNvSpPr/>
            <p:nvPr/>
          </p:nvSpPr>
          <p:spPr>
            <a:xfrm>
              <a:off x="2521576" y="3071894"/>
              <a:ext cx="85631" cy="95528"/>
            </a:xfrm>
            <a:custGeom>
              <a:avLst/>
              <a:gdLst/>
              <a:ahLst/>
              <a:cxnLst/>
              <a:rect l="l" t="t" r="r" b="b"/>
              <a:pathLst>
                <a:path w="1332" h="1486" extrusionOk="0">
                  <a:moveTo>
                    <a:pt x="666" y="266"/>
                  </a:moveTo>
                  <a:lnTo>
                    <a:pt x="868" y="913"/>
                  </a:lnTo>
                  <a:lnTo>
                    <a:pt x="471" y="913"/>
                  </a:lnTo>
                  <a:lnTo>
                    <a:pt x="666" y="266"/>
                  </a:lnTo>
                  <a:close/>
                  <a:moveTo>
                    <a:pt x="463" y="1"/>
                  </a:moveTo>
                  <a:lnTo>
                    <a:pt x="1" y="1485"/>
                  </a:lnTo>
                  <a:lnTo>
                    <a:pt x="298" y="1485"/>
                  </a:lnTo>
                  <a:lnTo>
                    <a:pt x="391" y="1177"/>
                  </a:lnTo>
                  <a:lnTo>
                    <a:pt x="950" y="1177"/>
                  </a:lnTo>
                  <a:lnTo>
                    <a:pt x="1045" y="1485"/>
                  </a:lnTo>
                  <a:lnTo>
                    <a:pt x="1331" y="1485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1"/>
            <p:cNvSpPr/>
            <p:nvPr/>
          </p:nvSpPr>
          <p:spPr>
            <a:xfrm>
              <a:off x="2641792" y="3071894"/>
              <a:ext cx="85567" cy="95528"/>
            </a:xfrm>
            <a:custGeom>
              <a:avLst/>
              <a:gdLst/>
              <a:ahLst/>
              <a:cxnLst/>
              <a:rect l="l" t="t" r="r" b="b"/>
              <a:pathLst>
                <a:path w="1331" h="1486" extrusionOk="0">
                  <a:moveTo>
                    <a:pt x="0" y="1"/>
                  </a:moveTo>
                  <a:lnTo>
                    <a:pt x="451" y="1485"/>
                  </a:lnTo>
                  <a:lnTo>
                    <a:pt x="869" y="1485"/>
                  </a:lnTo>
                  <a:lnTo>
                    <a:pt x="1331" y="1"/>
                  </a:lnTo>
                  <a:lnTo>
                    <a:pt x="1034" y="1"/>
                  </a:lnTo>
                  <a:lnTo>
                    <a:pt x="660" y="1221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1"/>
            <p:cNvSpPr/>
            <p:nvPr/>
          </p:nvSpPr>
          <p:spPr>
            <a:xfrm>
              <a:off x="2777500" y="3071894"/>
              <a:ext cx="62295" cy="95528"/>
            </a:xfrm>
            <a:custGeom>
              <a:avLst/>
              <a:gdLst/>
              <a:ahLst/>
              <a:cxnLst/>
              <a:rect l="l" t="t" r="r" b="b"/>
              <a:pathLst>
                <a:path w="969" h="1486" extrusionOk="0">
                  <a:moveTo>
                    <a:pt x="1" y="1"/>
                  </a:moveTo>
                  <a:lnTo>
                    <a:pt x="1" y="1485"/>
                  </a:lnTo>
                  <a:lnTo>
                    <a:pt x="968" y="1485"/>
                  </a:lnTo>
                  <a:lnTo>
                    <a:pt x="968" y="1221"/>
                  </a:lnTo>
                  <a:lnTo>
                    <a:pt x="276" y="1221"/>
                  </a:lnTo>
                  <a:lnTo>
                    <a:pt x="276" y="847"/>
                  </a:lnTo>
                  <a:lnTo>
                    <a:pt x="847" y="847"/>
                  </a:lnTo>
                  <a:lnTo>
                    <a:pt x="847" y="583"/>
                  </a:lnTo>
                  <a:lnTo>
                    <a:pt x="276" y="583"/>
                  </a:lnTo>
                  <a:lnTo>
                    <a:pt x="276" y="264"/>
                  </a:lnTo>
                  <a:lnTo>
                    <a:pt x="968" y="264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1"/>
            <p:cNvSpPr/>
            <p:nvPr/>
          </p:nvSpPr>
          <p:spPr>
            <a:xfrm>
              <a:off x="2264237" y="3065530"/>
              <a:ext cx="41080" cy="83506"/>
            </a:xfrm>
            <a:custGeom>
              <a:avLst/>
              <a:gdLst/>
              <a:ahLst/>
              <a:cxnLst/>
              <a:rect l="l" t="t" r="r" b="b"/>
              <a:pathLst>
                <a:path w="639" h="1299" extrusionOk="0">
                  <a:moveTo>
                    <a:pt x="320" y="100"/>
                  </a:moveTo>
                  <a:cubicBezTo>
                    <a:pt x="441" y="100"/>
                    <a:pt x="551" y="199"/>
                    <a:pt x="551" y="319"/>
                  </a:cubicBezTo>
                  <a:lnTo>
                    <a:pt x="551" y="979"/>
                  </a:lnTo>
                  <a:cubicBezTo>
                    <a:pt x="551" y="1100"/>
                    <a:pt x="441" y="1199"/>
                    <a:pt x="320" y="1199"/>
                  </a:cubicBezTo>
                  <a:cubicBezTo>
                    <a:pt x="199" y="1199"/>
                    <a:pt x="100" y="1100"/>
                    <a:pt x="100" y="979"/>
                  </a:cubicBezTo>
                  <a:lnTo>
                    <a:pt x="100" y="319"/>
                  </a:lnTo>
                  <a:cubicBezTo>
                    <a:pt x="100" y="199"/>
                    <a:pt x="199" y="100"/>
                    <a:pt x="320" y="100"/>
                  </a:cubicBezTo>
                  <a:close/>
                  <a:moveTo>
                    <a:pt x="320" y="1"/>
                  </a:moveTo>
                  <a:cubicBezTo>
                    <a:pt x="144" y="1"/>
                    <a:pt x="1" y="144"/>
                    <a:pt x="1" y="319"/>
                  </a:cubicBezTo>
                  <a:lnTo>
                    <a:pt x="1" y="979"/>
                  </a:lnTo>
                  <a:cubicBezTo>
                    <a:pt x="1" y="1155"/>
                    <a:pt x="144" y="1298"/>
                    <a:pt x="320" y="1298"/>
                  </a:cubicBezTo>
                  <a:cubicBezTo>
                    <a:pt x="496" y="1298"/>
                    <a:pt x="639" y="1155"/>
                    <a:pt x="639" y="979"/>
                  </a:cubicBezTo>
                  <a:lnTo>
                    <a:pt x="639" y="319"/>
                  </a:lnTo>
                  <a:cubicBezTo>
                    <a:pt x="639" y="144"/>
                    <a:pt x="496" y="1"/>
                    <a:pt x="3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1"/>
            <p:cNvSpPr/>
            <p:nvPr/>
          </p:nvSpPr>
          <p:spPr>
            <a:xfrm>
              <a:off x="2249387" y="3100180"/>
              <a:ext cx="70781" cy="75021"/>
            </a:xfrm>
            <a:custGeom>
              <a:avLst/>
              <a:gdLst/>
              <a:ahLst/>
              <a:cxnLst/>
              <a:rect l="l" t="t" r="r" b="b"/>
              <a:pathLst>
                <a:path w="1101" h="1167" extrusionOk="0">
                  <a:moveTo>
                    <a:pt x="320" y="0"/>
                  </a:moveTo>
                  <a:cubicBezTo>
                    <a:pt x="144" y="0"/>
                    <a:pt x="1" y="132"/>
                    <a:pt x="1" y="319"/>
                  </a:cubicBezTo>
                  <a:lnTo>
                    <a:pt x="1" y="847"/>
                  </a:lnTo>
                  <a:cubicBezTo>
                    <a:pt x="1" y="1023"/>
                    <a:pt x="144" y="1166"/>
                    <a:pt x="320" y="1166"/>
                  </a:cubicBezTo>
                  <a:lnTo>
                    <a:pt x="782" y="1166"/>
                  </a:lnTo>
                  <a:cubicBezTo>
                    <a:pt x="958" y="1166"/>
                    <a:pt x="1101" y="1023"/>
                    <a:pt x="1101" y="847"/>
                  </a:cubicBezTo>
                  <a:lnTo>
                    <a:pt x="1101" y="319"/>
                  </a:lnTo>
                  <a:cubicBezTo>
                    <a:pt x="1101" y="132"/>
                    <a:pt x="958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1"/>
            <p:cNvSpPr/>
            <p:nvPr/>
          </p:nvSpPr>
          <p:spPr>
            <a:xfrm>
              <a:off x="2276259" y="3119980"/>
              <a:ext cx="17036" cy="37542"/>
            </a:xfrm>
            <a:custGeom>
              <a:avLst/>
              <a:gdLst/>
              <a:ahLst/>
              <a:cxnLst/>
              <a:rect l="l" t="t" r="r" b="b"/>
              <a:pathLst>
                <a:path w="265" h="584" extrusionOk="0">
                  <a:moveTo>
                    <a:pt x="133" y="0"/>
                  </a:moveTo>
                  <a:cubicBezTo>
                    <a:pt x="67" y="0"/>
                    <a:pt x="1" y="55"/>
                    <a:pt x="1" y="132"/>
                  </a:cubicBezTo>
                  <a:cubicBezTo>
                    <a:pt x="1" y="176"/>
                    <a:pt x="34" y="220"/>
                    <a:pt x="67" y="242"/>
                  </a:cubicBezTo>
                  <a:lnTo>
                    <a:pt x="1" y="583"/>
                  </a:lnTo>
                  <a:lnTo>
                    <a:pt x="265" y="583"/>
                  </a:lnTo>
                  <a:lnTo>
                    <a:pt x="199" y="242"/>
                  </a:lnTo>
                  <a:cubicBezTo>
                    <a:pt x="243" y="220"/>
                    <a:pt x="265" y="176"/>
                    <a:pt x="265" y="132"/>
                  </a:cubicBezTo>
                  <a:cubicBezTo>
                    <a:pt x="265" y="55"/>
                    <a:pt x="210" y="0"/>
                    <a:pt x="133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1"/>
            <p:cNvSpPr/>
            <p:nvPr/>
          </p:nvSpPr>
          <p:spPr>
            <a:xfrm>
              <a:off x="2402839" y="2956308"/>
              <a:ext cx="680162" cy="756120"/>
            </a:xfrm>
            <a:custGeom>
              <a:avLst/>
              <a:gdLst/>
              <a:ahLst/>
              <a:cxnLst/>
              <a:rect l="l" t="t" r="r" b="b"/>
              <a:pathLst>
                <a:path w="10580" h="11762" extrusionOk="0">
                  <a:moveTo>
                    <a:pt x="9853" y="1"/>
                  </a:moveTo>
                  <a:cubicBezTo>
                    <a:pt x="9662" y="1"/>
                    <a:pt x="9473" y="85"/>
                    <a:pt x="9348" y="248"/>
                  </a:cubicBezTo>
                  <a:lnTo>
                    <a:pt x="0" y="11762"/>
                  </a:lnTo>
                  <a:lnTo>
                    <a:pt x="1683" y="11762"/>
                  </a:lnTo>
                  <a:lnTo>
                    <a:pt x="10359" y="1062"/>
                  </a:lnTo>
                  <a:cubicBezTo>
                    <a:pt x="10579" y="787"/>
                    <a:pt x="10535" y="380"/>
                    <a:pt x="10261" y="149"/>
                  </a:cubicBezTo>
                  <a:cubicBezTo>
                    <a:pt x="10142" y="49"/>
                    <a:pt x="9997" y="1"/>
                    <a:pt x="9853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080;p48">
            <a:extLst>
              <a:ext uri="{FF2B5EF4-FFF2-40B4-BE49-F238E27FC236}">
                <a16:creationId xmlns:a16="http://schemas.microsoft.com/office/drawing/2014/main" id="{F18EFED0-F893-9F90-B80E-BD04CDD4FAE8}"/>
              </a:ext>
            </a:extLst>
          </p:cNvPr>
          <p:cNvGrpSpPr/>
          <p:nvPr/>
        </p:nvGrpSpPr>
        <p:grpSpPr>
          <a:xfrm>
            <a:off x="259169" y="1817714"/>
            <a:ext cx="270291" cy="214503"/>
            <a:chOff x="-5669590" y="3858557"/>
            <a:chExt cx="413425" cy="414237"/>
          </a:xfrm>
        </p:grpSpPr>
        <p:sp>
          <p:nvSpPr>
            <p:cNvPr id="3" name="Google Shape;2081;p48">
              <a:extLst>
                <a:ext uri="{FF2B5EF4-FFF2-40B4-BE49-F238E27FC236}">
                  <a16:creationId xmlns:a16="http://schemas.microsoft.com/office/drawing/2014/main" id="{A98462E9-849A-F377-B8C0-CC292C6F7C3B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082;p48">
              <a:extLst>
                <a:ext uri="{FF2B5EF4-FFF2-40B4-BE49-F238E27FC236}">
                  <a16:creationId xmlns:a16="http://schemas.microsoft.com/office/drawing/2014/main" id="{256F8824-7E87-2068-989B-1D7D5DFFCF63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83;p48">
              <a:extLst>
                <a:ext uri="{FF2B5EF4-FFF2-40B4-BE49-F238E27FC236}">
                  <a16:creationId xmlns:a16="http://schemas.microsoft.com/office/drawing/2014/main" id="{4CE4CB5D-28DC-A0FB-88D6-17610BC0DBF7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84;p48">
              <a:extLst>
                <a:ext uri="{FF2B5EF4-FFF2-40B4-BE49-F238E27FC236}">
                  <a16:creationId xmlns:a16="http://schemas.microsoft.com/office/drawing/2014/main" id="{3DC35B50-B8C3-CF20-7562-913722BA47F5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85;p48">
              <a:extLst>
                <a:ext uri="{FF2B5EF4-FFF2-40B4-BE49-F238E27FC236}">
                  <a16:creationId xmlns:a16="http://schemas.microsoft.com/office/drawing/2014/main" id="{32491F65-F356-7227-5455-F7B6B0877387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2080;p48">
            <a:extLst>
              <a:ext uri="{FF2B5EF4-FFF2-40B4-BE49-F238E27FC236}">
                <a16:creationId xmlns:a16="http://schemas.microsoft.com/office/drawing/2014/main" id="{ADCE4E99-748E-2EEE-CF38-E431204C5D21}"/>
              </a:ext>
            </a:extLst>
          </p:cNvPr>
          <p:cNvGrpSpPr/>
          <p:nvPr/>
        </p:nvGrpSpPr>
        <p:grpSpPr>
          <a:xfrm>
            <a:off x="263089" y="2705836"/>
            <a:ext cx="270291" cy="214503"/>
            <a:chOff x="-5669590" y="3858557"/>
            <a:chExt cx="413425" cy="414237"/>
          </a:xfrm>
        </p:grpSpPr>
        <p:sp>
          <p:nvSpPr>
            <p:cNvPr id="9" name="Google Shape;2081;p48">
              <a:extLst>
                <a:ext uri="{FF2B5EF4-FFF2-40B4-BE49-F238E27FC236}">
                  <a16:creationId xmlns:a16="http://schemas.microsoft.com/office/drawing/2014/main" id="{549F3FB2-669F-4A32-BEA7-1FD435FF1A38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82;p48">
              <a:extLst>
                <a:ext uri="{FF2B5EF4-FFF2-40B4-BE49-F238E27FC236}">
                  <a16:creationId xmlns:a16="http://schemas.microsoft.com/office/drawing/2014/main" id="{7AA04993-D43D-4D22-AA34-54A07684736B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83;p48">
              <a:extLst>
                <a:ext uri="{FF2B5EF4-FFF2-40B4-BE49-F238E27FC236}">
                  <a16:creationId xmlns:a16="http://schemas.microsoft.com/office/drawing/2014/main" id="{CD7DB3A4-E217-9CFA-B414-59BCC32DEEF9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84;p48">
              <a:extLst>
                <a:ext uri="{FF2B5EF4-FFF2-40B4-BE49-F238E27FC236}">
                  <a16:creationId xmlns:a16="http://schemas.microsoft.com/office/drawing/2014/main" id="{B9A14846-D28A-6B1D-6B24-4F9ECB8DE802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85;p48">
              <a:extLst>
                <a:ext uri="{FF2B5EF4-FFF2-40B4-BE49-F238E27FC236}">
                  <a16:creationId xmlns:a16="http://schemas.microsoft.com/office/drawing/2014/main" id="{C925FE7D-D409-1ABD-343F-F27EBF680D5E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2080;p48">
            <a:extLst>
              <a:ext uri="{FF2B5EF4-FFF2-40B4-BE49-F238E27FC236}">
                <a16:creationId xmlns:a16="http://schemas.microsoft.com/office/drawing/2014/main" id="{5AF18E05-7B2B-43BF-06F1-EDD119FEE40D}"/>
              </a:ext>
            </a:extLst>
          </p:cNvPr>
          <p:cNvGrpSpPr/>
          <p:nvPr/>
        </p:nvGrpSpPr>
        <p:grpSpPr>
          <a:xfrm>
            <a:off x="263089" y="3617817"/>
            <a:ext cx="270291" cy="214503"/>
            <a:chOff x="-5669590" y="3858557"/>
            <a:chExt cx="413425" cy="414237"/>
          </a:xfrm>
        </p:grpSpPr>
        <p:sp>
          <p:nvSpPr>
            <p:cNvPr id="15" name="Google Shape;2081;p48">
              <a:extLst>
                <a:ext uri="{FF2B5EF4-FFF2-40B4-BE49-F238E27FC236}">
                  <a16:creationId xmlns:a16="http://schemas.microsoft.com/office/drawing/2014/main" id="{46E74019-E660-4DEA-2F05-34FEA02BE421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82;p48">
              <a:extLst>
                <a:ext uri="{FF2B5EF4-FFF2-40B4-BE49-F238E27FC236}">
                  <a16:creationId xmlns:a16="http://schemas.microsoft.com/office/drawing/2014/main" id="{C7C5D80D-666E-1492-E0BB-82BE8AF416E3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83;p48">
              <a:extLst>
                <a:ext uri="{FF2B5EF4-FFF2-40B4-BE49-F238E27FC236}">
                  <a16:creationId xmlns:a16="http://schemas.microsoft.com/office/drawing/2014/main" id="{35668685-3A39-E822-D3AA-B5A2B59294EF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84;p48">
              <a:extLst>
                <a:ext uri="{FF2B5EF4-FFF2-40B4-BE49-F238E27FC236}">
                  <a16:creationId xmlns:a16="http://schemas.microsoft.com/office/drawing/2014/main" id="{3CBBFEF3-3EF2-FD50-EF8B-9036C949ED79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85;p48">
              <a:extLst>
                <a:ext uri="{FF2B5EF4-FFF2-40B4-BE49-F238E27FC236}">
                  <a16:creationId xmlns:a16="http://schemas.microsoft.com/office/drawing/2014/main" id="{249FA3B3-7227-D115-7EF0-9BAB3D65DFDF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Business Cost Analysis by Slidesgo">
  <a:themeElements>
    <a:clrScheme name="Simple Light">
      <a:dk1>
        <a:srgbClr val="261E17"/>
      </a:dk1>
      <a:lt1>
        <a:srgbClr val="F2EDE4"/>
      </a:lt1>
      <a:dk2>
        <a:srgbClr val="BFAD8A"/>
      </a:dk2>
      <a:lt2>
        <a:srgbClr val="8C7B23"/>
      </a:lt2>
      <a:accent1>
        <a:srgbClr val="154001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1E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1274</TotalTime>
  <Words>585</Words>
  <Application>Microsoft Office PowerPoint</Application>
  <PresentationFormat>Presentación en pantalla (16:9)</PresentationFormat>
  <Paragraphs>69</Paragraphs>
  <Slides>23</Slides>
  <Notes>23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Manrope</vt:lpstr>
      <vt:lpstr>Manrope SemiBold</vt:lpstr>
      <vt:lpstr>Inter</vt:lpstr>
      <vt:lpstr>Manrope Medium</vt:lpstr>
      <vt:lpstr>Arial</vt:lpstr>
      <vt:lpstr>Red Hat Display</vt:lpstr>
      <vt:lpstr>Business Cost Analysis by Slidesgo</vt:lpstr>
      <vt:lpstr>ANÁLISIS EXPLORATORIO DATOS</vt:lpstr>
      <vt:lpstr>¿Por qué es importante la educación financiera?</vt:lpstr>
      <vt:lpstr>Presentación de PowerPoint</vt:lpstr>
      <vt:lpstr>HIPÓTESIS</vt:lpstr>
      <vt:lpstr>IMAGENES EXTRAÍDAS DE X.COM:</vt:lpstr>
      <vt:lpstr>Presentación de PowerPoint</vt:lpstr>
      <vt:lpstr>Limitaciones importantes a efectos educativos</vt:lpstr>
      <vt:lpstr>Operativa</vt:lpstr>
      <vt:lpstr>Un poco de teoria para entender conceptos:</vt:lpstr>
      <vt:lpstr>Presentación de PowerPoint</vt:lpstr>
      <vt:lpstr>Presentación de PowerPoint</vt:lpstr>
      <vt:lpstr>Presentación de PowerPoint</vt:lpstr>
      <vt:lpstr>Rentabilidades de cada índice</vt:lpstr>
      <vt:lpstr>GRAFICAMOS LAS CORRELACIONES Y EL MAPA DE CALOR</vt:lpstr>
      <vt:lpstr>sns.pairplot(dataFrame)</vt:lpstr>
      <vt:lpstr>Presentación de PowerPoint</vt:lpstr>
      <vt:lpstr>Presentación de PowerPoint</vt:lpstr>
      <vt:lpstr>Presentación de PowerPoint</vt:lpstr>
      <vt:lpstr>CURIOSIDADES</vt:lpstr>
      <vt:lpstr>CURIOSIDADES</vt:lpstr>
      <vt:lpstr>INVERSIÓN &amp; DATOS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sarah paul</cp:lastModifiedBy>
  <cp:revision>18</cp:revision>
  <dcterms:modified xsi:type="dcterms:W3CDTF">2025-10-23T14:28:57Z</dcterms:modified>
</cp:coreProperties>
</file>